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8" r:id="rId6"/>
    <p:sldId id="269" r:id="rId7"/>
    <p:sldId id="270" r:id="rId8"/>
    <p:sldId id="271" r:id="rId9"/>
    <p:sldId id="272" r:id="rId10"/>
    <p:sldId id="273" r:id="rId11"/>
    <p:sldId id="278" r:id="rId12"/>
    <p:sldId id="282" r:id="rId13"/>
    <p:sldId id="281" r:id="rId14"/>
    <p:sldId id="280" r:id="rId15"/>
    <p:sldId id="279" r:id="rId16"/>
    <p:sldId id="283" r:id="rId17"/>
    <p:sldId id="296" r:id="rId18"/>
    <p:sldId id="297" r:id="rId19"/>
    <p:sldId id="274" r:id="rId20"/>
    <p:sldId id="290" r:id="rId21"/>
    <p:sldId id="285" r:id="rId22"/>
    <p:sldId id="286" r:id="rId23"/>
    <p:sldId id="288" r:id="rId24"/>
    <p:sldId id="291" r:id="rId25"/>
    <p:sldId id="292" r:id="rId26"/>
    <p:sldId id="294" r:id="rId27"/>
    <p:sldId id="284" r:id="rId28"/>
    <p:sldId id="276" r:id="rId29"/>
    <p:sldId id="277" r:id="rId30"/>
    <p:sldId id="261" r:id="rId31"/>
    <p:sldId id="260" r:id="rId32"/>
    <p:sldId id="259" r:id="rId33"/>
    <p:sldId id="263" r:id="rId34"/>
    <p:sldId id="265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93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23537E-7703-4A69-A424-CEC96965F7AA}" type="doc">
      <dgm:prSet loTypeId="urn:microsoft.com/office/officeart/2005/8/layout/orgChart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85C6A0-430B-416C-B970-5C56A202A3AF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Автомобили классифицируются:</a:t>
          </a:r>
          <a:endParaRPr lang="ru-RU" sz="24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00E15C-BD2A-4BFD-BBC4-6D3AEEA09EA8}" type="parTrans" cxnId="{825CD18B-F2C6-4397-A7DB-B91FB1A2F9A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D6081E7B-6202-4416-8F1F-A2E28ACC7201}" type="sibTrans" cxnId="{825CD18B-F2C6-4397-A7DB-B91FB1A2F9A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E174EBD7-F421-4AD4-B163-00B10A8F9C37}">
      <dgm:prSet custT="1"/>
      <dgm:spPr>
        <a:solidFill>
          <a:srgbClr val="00FFFF"/>
        </a:solidFill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проходимости</a:t>
          </a:r>
        </a:p>
      </dgm:t>
    </dgm:pt>
    <dgm:pt modelId="{840C9C7C-A01C-49F7-BFB1-5429D4EFE845}" type="parTrans" cxnId="{BD160AA5-73DA-423B-882E-8C9C7DF83D08}">
      <dgm:prSet/>
      <dgm:spPr/>
      <dgm:t>
        <a:bodyPr/>
        <a:lstStyle/>
        <a:p>
          <a:endParaRPr lang="ru-RU"/>
        </a:p>
      </dgm:t>
    </dgm:pt>
    <dgm:pt modelId="{DB47088E-F340-4E08-BB8C-7A33D9A5D3F7}" type="sibTrans" cxnId="{BD160AA5-73DA-423B-882E-8C9C7DF83D08}">
      <dgm:prSet/>
      <dgm:spPr/>
      <dgm:t>
        <a:bodyPr/>
        <a:lstStyle/>
        <a:p>
          <a:endParaRPr lang="ru-RU"/>
        </a:p>
      </dgm:t>
    </dgm:pt>
    <dgm:pt modelId="{83515ECD-720F-4465-85DF-1BE4EFC13D89}">
      <dgm:prSet custT="1"/>
      <dgm:spPr>
        <a:solidFill>
          <a:srgbClr val="00FFFF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зависимости от типа движителя (для автомобилей повышенной и высокой проходимости)</a:t>
          </a:r>
        </a:p>
      </dgm:t>
    </dgm:pt>
    <dgm:pt modelId="{43CA6080-88CF-49C8-A13E-495CB0123501}" type="parTrans" cxnId="{8146305B-3991-4799-AE7C-1C39E6199428}">
      <dgm:prSet/>
      <dgm:spPr/>
      <dgm:t>
        <a:bodyPr/>
        <a:lstStyle/>
        <a:p>
          <a:endParaRPr lang="ru-RU"/>
        </a:p>
      </dgm:t>
    </dgm:pt>
    <dgm:pt modelId="{65850382-7DA0-4E88-8E20-AC71FF444CF8}" type="sibTrans" cxnId="{8146305B-3991-4799-AE7C-1C39E6199428}">
      <dgm:prSet/>
      <dgm:spPr/>
      <dgm:t>
        <a:bodyPr/>
        <a:lstStyle/>
        <a:p>
          <a:endParaRPr lang="ru-RU"/>
        </a:p>
      </dgm:t>
    </dgm:pt>
    <dgm:pt modelId="{DD8EFD67-5282-42A0-ABDE-703E071275A9}">
      <dgm:prSet custT="1"/>
      <dgm:spPr>
        <a:solidFill>
          <a:srgbClr val="00FFFF"/>
        </a:solidFill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грузоподъемности</a:t>
          </a:r>
        </a:p>
      </dgm:t>
    </dgm:pt>
    <dgm:pt modelId="{52A8BC4B-9C0A-4961-8EF0-EE5B1270FDC7}" type="parTrans" cxnId="{99160B00-F05F-4D17-A98A-E61BCC1A4118}">
      <dgm:prSet/>
      <dgm:spPr/>
      <dgm:t>
        <a:bodyPr/>
        <a:lstStyle/>
        <a:p>
          <a:endParaRPr lang="ru-RU"/>
        </a:p>
      </dgm:t>
    </dgm:pt>
    <dgm:pt modelId="{04A41973-C0AF-4B24-8D13-E95DB1FDBF97}" type="sibTrans" cxnId="{99160B00-F05F-4D17-A98A-E61BCC1A4118}">
      <dgm:prSet/>
      <dgm:spPr/>
      <dgm:t>
        <a:bodyPr/>
        <a:lstStyle/>
        <a:p>
          <a:endParaRPr lang="ru-RU"/>
        </a:p>
      </dgm:t>
    </dgm:pt>
    <dgm:pt modelId="{2F084A06-92DB-4BEE-A9C7-5EBDCDD4FE67}" type="pres">
      <dgm:prSet presAssocID="{D123537E-7703-4A69-A424-CEC96965F7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8249D4C-9D97-4A04-8ADF-145613B235A0}" type="pres">
      <dgm:prSet presAssocID="{D985C6A0-430B-416C-B970-5C56A202A3AF}" presName="hierRoot1" presStyleCnt="0">
        <dgm:presLayoutVars>
          <dgm:hierBranch val="r"/>
        </dgm:presLayoutVars>
      </dgm:prSet>
      <dgm:spPr/>
    </dgm:pt>
    <dgm:pt modelId="{E726EB43-C717-46D9-B9F8-918D387AF0BF}" type="pres">
      <dgm:prSet presAssocID="{D985C6A0-430B-416C-B970-5C56A202A3AF}" presName="rootComposite1" presStyleCnt="0"/>
      <dgm:spPr/>
    </dgm:pt>
    <dgm:pt modelId="{0DEB5BF6-5862-46C2-B1AD-5F966D259656}" type="pres">
      <dgm:prSet presAssocID="{D985C6A0-430B-416C-B970-5C56A202A3AF}" presName="rootText1" presStyleLbl="node0" presStyleIdx="0" presStyleCnt="1" custScaleX="594876" custScaleY="123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D02BB1-C106-4D7B-8BEA-35F40943CF97}" type="pres">
      <dgm:prSet presAssocID="{D985C6A0-430B-416C-B970-5C56A202A3A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31D8090-7044-46D0-B4D5-AC05D4341A37}" type="pres">
      <dgm:prSet presAssocID="{D985C6A0-430B-416C-B970-5C56A202A3AF}" presName="hierChild2" presStyleCnt="0"/>
      <dgm:spPr/>
    </dgm:pt>
    <dgm:pt modelId="{8D018402-FBD3-470C-82B8-D9578DB15303}" type="pres">
      <dgm:prSet presAssocID="{840C9C7C-A01C-49F7-BFB1-5429D4EFE845}" presName="Name50" presStyleLbl="parChTrans1D2" presStyleIdx="0" presStyleCnt="3"/>
      <dgm:spPr/>
      <dgm:t>
        <a:bodyPr/>
        <a:lstStyle/>
        <a:p>
          <a:endParaRPr lang="ru-RU"/>
        </a:p>
      </dgm:t>
    </dgm:pt>
    <dgm:pt modelId="{9AC81E02-5C26-425D-BB81-77BA40FE8ECD}" type="pres">
      <dgm:prSet presAssocID="{E174EBD7-F421-4AD4-B163-00B10A8F9C37}" presName="hierRoot2" presStyleCnt="0">
        <dgm:presLayoutVars>
          <dgm:hierBranch val="init"/>
        </dgm:presLayoutVars>
      </dgm:prSet>
      <dgm:spPr/>
    </dgm:pt>
    <dgm:pt modelId="{18581761-2679-45D6-9C0A-A2F104D81998}" type="pres">
      <dgm:prSet presAssocID="{E174EBD7-F421-4AD4-B163-00B10A8F9C37}" presName="rootComposite" presStyleCnt="0"/>
      <dgm:spPr/>
    </dgm:pt>
    <dgm:pt modelId="{63C049B9-8FD7-4CBC-905F-EE68E1217553}" type="pres">
      <dgm:prSet presAssocID="{E174EBD7-F421-4AD4-B163-00B10A8F9C37}" presName="rootText" presStyleLbl="node2" presStyleIdx="0" presStyleCnt="3" custScaleX="521616" custLinFactNeighborX="-10430" custLinFactNeighborY="34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934046-371F-4FC1-885E-C561048099BD}" type="pres">
      <dgm:prSet presAssocID="{E174EBD7-F421-4AD4-B163-00B10A8F9C37}" presName="rootConnector" presStyleLbl="node2" presStyleIdx="0" presStyleCnt="3"/>
      <dgm:spPr/>
      <dgm:t>
        <a:bodyPr/>
        <a:lstStyle/>
        <a:p>
          <a:endParaRPr lang="ru-RU"/>
        </a:p>
      </dgm:t>
    </dgm:pt>
    <dgm:pt modelId="{8CF37619-DCDD-4C4A-93E9-A10441149F7D}" type="pres">
      <dgm:prSet presAssocID="{E174EBD7-F421-4AD4-B163-00B10A8F9C37}" presName="hierChild4" presStyleCnt="0"/>
      <dgm:spPr/>
    </dgm:pt>
    <dgm:pt modelId="{A79A34AF-E89C-438C-B38E-BBA56F54FDB6}" type="pres">
      <dgm:prSet presAssocID="{E174EBD7-F421-4AD4-B163-00B10A8F9C37}" presName="hierChild5" presStyleCnt="0"/>
      <dgm:spPr/>
    </dgm:pt>
    <dgm:pt modelId="{47782C3A-5F01-4EF0-9BB9-185C78F4BE11}" type="pres">
      <dgm:prSet presAssocID="{43CA6080-88CF-49C8-A13E-495CB0123501}" presName="Name50" presStyleLbl="parChTrans1D2" presStyleIdx="1" presStyleCnt="3"/>
      <dgm:spPr/>
      <dgm:t>
        <a:bodyPr/>
        <a:lstStyle/>
        <a:p>
          <a:endParaRPr lang="ru-RU"/>
        </a:p>
      </dgm:t>
    </dgm:pt>
    <dgm:pt modelId="{73D285FD-F73F-4C53-A49B-CA02DC9DB7F8}" type="pres">
      <dgm:prSet presAssocID="{83515ECD-720F-4465-85DF-1BE4EFC13D89}" presName="hierRoot2" presStyleCnt="0">
        <dgm:presLayoutVars>
          <dgm:hierBranch val="init"/>
        </dgm:presLayoutVars>
      </dgm:prSet>
      <dgm:spPr/>
    </dgm:pt>
    <dgm:pt modelId="{76A4BC4B-A8D0-43EB-AF5C-1A4C5D9A6D62}" type="pres">
      <dgm:prSet presAssocID="{83515ECD-720F-4465-85DF-1BE4EFC13D89}" presName="rootComposite" presStyleCnt="0"/>
      <dgm:spPr/>
    </dgm:pt>
    <dgm:pt modelId="{4292105E-AC95-494B-8633-6DBD3C0FC8E6}" type="pres">
      <dgm:prSet presAssocID="{83515ECD-720F-4465-85DF-1BE4EFC13D89}" presName="rootText" presStyleLbl="node2" presStyleIdx="1" presStyleCnt="3" custScaleX="521616" custScaleY="280954" custLinFactNeighborX="-104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B03379-57E9-4A6B-8B37-740A8089A016}" type="pres">
      <dgm:prSet presAssocID="{83515ECD-720F-4465-85DF-1BE4EFC13D89}" presName="rootConnector" presStyleLbl="node2" presStyleIdx="1" presStyleCnt="3"/>
      <dgm:spPr/>
      <dgm:t>
        <a:bodyPr/>
        <a:lstStyle/>
        <a:p>
          <a:endParaRPr lang="ru-RU"/>
        </a:p>
      </dgm:t>
    </dgm:pt>
    <dgm:pt modelId="{6E308195-6EC5-46F0-A96A-DE91DD9963C6}" type="pres">
      <dgm:prSet presAssocID="{83515ECD-720F-4465-85DF-1BE4EFC13D89}" presName="hierChild4" presStyleCnt="0"/>
      <dgm:spPr/>
    </dgm:pt>
    <dgm:pt modelId="{799D4BAC-DBEB-4BD1-900B-8B38A5734A80}" type="pres">
      <dgm:prSet presAssocID="{83515ECD-720F-4465-85DF-1BE4EFC13D89}" presName="hierChild5" presStyleCnt="0"/>
      <dgm:spPr/>
    </dgm:pt>
    <dgm:pt modelId="{1922D460-D43A-4E12-B29B-68EE379C9013}" type="pres">
      <dgm:prSet presAssocID="{52A8BC4B-9C0A-4961-8EF0-EE5B1270FDC7}" presName="Name50" presStyleLbl="parChTrans1D2" presStyleIdx="2" presStyleCnt="3"/>
      <dgm:spPr/>
      <dgm:t>
        <a:bodyPr/>
        <a:lstStyle/>
        <a:p>
          <a:endParaRPr lang="ru-RU"/>
        </a:p>
      </dgm:t>
    </dgm:pt>
    <dgm:pt modelId="{D9DEE7FA-3D06-49C1-987F-677C7C2E5BC5}" type="pres">
      <dgm:prSet presAssocID="{DD8EFD67-5282-42A0-ABDE-703E071275A9}" presName="hierRoot2" presStyleCnt="0">
        <dgm:presLayoutVars>
          <dgm:hierBranch val="init"/>
        </dgm:presLayoutVars>
      </dgm:prSet>
      <dgm:spPr/>
    </dgm:pt>
    <dgm:pt modelId="{ECBFF6B6-A31F-4512-8C8D-AB94C5371C2C}" type="pres">
      <dgm:prSet presAssocID="{DD8EFD67-5282-42A0-ABDE-703E071275A9}" presName="rootComposite" presStyleCnt="0"/>
      <dgm:spPr/>
    </dgm:pt>
    <dgm:pt modelId="{A5B3B60C-F4A3-4E37-920E-A7F826288B63}" type="pres">
      <dgm:prSet presAssocID="{DD8EFD67-5282-42A0-ABDE-703E071275A9}" presName="rootText" presStyleLbl="node2" presStyleIdx="2" presStyleCnt="3" custScaleX="521616" custLinFactNeighborX="-10430" custLinFactNeighborY="189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A46DFF-737F-42DA-971C-1358C48D9C62}" type="pres">
      <dgm:prSet presAssocID="{DD8EFD67-5282-42A0-ABDE-703E071275A9}" presName="rootConnector" presStyleLbl="node2" presStyleIdx="2" presStyleCnt="3"/>
      <dgm:spPr/>
      <dgm:t>
        <a:bodyPr/>
        <a:lstStyle/>
        <a:p>
          <a:endParaRPr lang="ru-RU"/>
        </a:p>
      </dgm:t>
    </dgm:pt>
    <dgm:pt modelId="{20151E96-1CEA-4FBD-8916-00E4C2D1219E}" type="pres">
      <dgm:prSet presAssocID="{DD8EFD67-5282-42A0-ABDE-703E071275A9}" presName="hierChild4" presStyleCnt="0"/>
      <dgm:spPr/>
    </dgm:pt>
    <dgm:pt modelId="{E26A4AB4-AF0E-4C64-A87E-D775A528BC3C}" type="pres">
      <dgm:prSet presAssocID="{DD8EFD67-5282-42A0-ABDE-703E071275A9}" presName="hierChild5" presStyleCnt="0"/>
      <dgm:spPr/>
    </dgm:pt>
    <dgm:pt modelId="{98FF031F-9F9B-4D1F-8EF6-46F00342FDF5}" type="pres">
      <dgm:prSet presAssocID="{D985C6A0-430B-416C-B970-5C56A202A3AF}" presName="hierChild3" presStyleCnt="0"/>
      <dgm:spPr/>
    </dgm:pt>
  </dgm:ptLst>
  <dgm:cxnLst>
    <dgm:cxn modelId="{1DC28528-1BEF-4A72-98D6-5582007A5F1A}" type="presOf" srcId="{D985C6A0-430B-416C-B970-5C56A202A3AF}" destId="{0DEB5BF6-5862-46C2-B1AD-5F966D259656}" srcOrd="0" destOrd="0" presId="urn:microsoft.com/office/officeart/2005/8/layout/orgChart1"/>
    <dgm:cxn modelId="{F834CB5B-C304-4FD1-9881-8D3C59640DEB}" type="presOf" srcId="{43CA6080-88CF-49C8-A13E-495CB0123501}" destId="{47782C3A-5F01-4EF0-9BB9-185C78F4BE11}" srcOrd="0" destOrd="0" presId="urn:microsoft.com/office/officeart/2005/8/layout/orgChart1"/>
    <dgm:cxn modelId="{1E540B1E-C829-4593-A5AE-2264CBAE10A9}" type="presOf" srcId="{D985C6A0-430B-416C-B970-5C56A202A3AF}" destId="{3DD02BB1-C106-4D7B-8BEA-35F40943CF97}" srcOrd="1" destOrd="0" presId="urn:microsoft.com/office/officeart/2005/8/layout/orgChart1"/>
    <dgm:cxn modelId="{2FED2AFC-E159-4E0A-8998-F4AC03FA6AE1}" type="presOf" srcId="{DD8EFD67-5282-42A0-ABDE-703E071275A9}" destId="{A5B3B60C-F4A3-4E37-920E-A7F826288B63}" srcOrd="0" destOrd="0" presId="urn:microsoft.com/office/officeart/2005/8/layout/orgChart1"/>
    <dgm:cxn modelId="{D603EF35-2C61-4C24-9FFE-CCE71AA697C4}" type="presOf" srcId="{E174EBD7-F421-4AD4-B163-00B10A8F9C37}" destId="{63C049B9-8FD7-4CBC-905F-EE68E1217553}" srcOrd="0" destOrd="0" presId="urn:microsoft.com/office/officeart/2005/8/layout/orgChart1"/>
    <dgm:cxn modelId="{CEC1DE2B-6473-4807-B6B7-5E687568DD89}" type="presOf" srcId="{83515ECD-720F-4465-85DF-1BE4EFC13D89}" destId="{77B03379-57E9-4A6B-8B37-740A8089A016}" srcOrd="1" destOrd="0" presId="urn:microsoft.com/office/officeart/2005/8/layout/orgChart1"/>
    <dgm:cxn modelId="{99160B00-F05F-4D17-A98A-E61BCC1A4118}" srcId="{D985C6A0-430B-416C-B970-5C56A202A3AF}" destId="{DD8EFD67-5282-42A0-ABDE-703E071275A9}" srcOrd="2" destOrd="0" parTransId="{52A8BC4B-9C0A-4961-8EF0-EE5B1270FDC7}" sibTransId="{04A41973-C0AF-4B24-8D13-E95DB1FDBF97}"/>
    <dgm:cxn modelId="{8716A2A1-9062-47C6-948C-37A2B04EC857}" type="presOf" srcId="{E174EBD7-F421-4AD4-B163-00B10A8F9C37}" destId="{2E934046-371F-4FC1-885E-C561048099BD}" srcOrd="1" destOrd="0" presId="urn:microsoft.com/office/officeart/2005/8/layout/orgChart1"/>
    <dgm:cxn modelId="{82130645-98B4-42E9-88A2-AA9FB0CDCA1E}" type="presOf" srcId="{840C9C7C-A01C-49F7-BFB1-5429D4EFE845}" destId="{8D018402-FBD3-470C-82B8-D9578DB15303}" srcOrd="0" destOrd="0" presId="urn:microsoft.com/office/officeart/2005/8/layout/orgChart1"/>
    <dgm:cxn modelId="{825CD18B-F2C6-4397-A7DB-B91FB1A2F9A4}" srcId="{D123537E-7703-4A69-A424-CEC96965F7AA}" destId="{D985C6A0-430B-416C-B970-5C56A202A3AF}" srcOrd="0" destOrd="0" parTransId="{9200E15C-BD2A-4BFD-BBC4-6D3AEEA09EA8}" sibTransId="{D6081E7B-6202-4416-8F1F-A2E28ACC7201}"/>
    <dgm:cxn modelId="{8146305B-3991-4799-AE7C-1C39E6199428}" srcId="{D985C6A0-430B-416C-B970-5C56A202A3AF}" destId="{83515ECD-720F-4465-85DF-1BE4EFC13D89}" srcOrd="1" destOrd="0" parTransId="{43CA6080-88CF-49C8-A13E-495CB0123501}" sibTransId="{65850382-7DA0-4E88-8E20-AC71FF444CF8}"/>
    <dgm:cxn modelId="{896D288B-D432-4862-BA8D-BA17CFEB3696}" type="presOf" srcId="{DD8EFD67-5282-42A0-ABDE-703E071275A9}" destId="{61A46DFF-737F-42DA-971C-1358C48D9C62}" srcOrd="1" destOrd="0" presId="urn:microsoft.com/office/officeart/2005/8/layout/orgChart1"/>
    <dgm:cxn modelId="{BD160AA5-73DA-423B-882E-8C9C7DF83D08}" srcId="{D985C6A0-430B-416C-B970-5C56A202A3AF}" destId="{E174EBD7-F421-4AD4-B163-00B10A8F9C37}" srcOrd="0" destOrd="0" parTransId="{840C9C7C-A01C-49F7-BFB1-5429D4EFE845}" sibTransId="{DB47088E-F340-4E08-BB8C-7A33D9A5D3F7}"/>
    <dgm:cxn modelId="{E3555DA9-1673-4F50-97DF-DFD7FFE4340C}" type="presOf" srcId="{52A8BC4B-9C0A-4961-8EF0-EE5B1270FDC7}" destId="{1922D460-D43A-4E12-B29B-68EE379C9013}" srcOrd="0" destOrd="0" presId="urn:microsoft.com/office/officeart/2005/8/layout/orgChart1"/>
    <dgm:cxn modelId="{76A5BB16-AAB0-41FB-84C2-0F797FC1BA34}" type="presOf" srcId="{83515ECD-720F-4465-85DF-1BE4EFC13D89}" destId="{4292105E-AC95-494B-8633-6DBD3C0FC8E6}" srcOrd="0" destOrd="0" presId="urn:microsoft.com/office/officeart/2005/8/layout/orgChart1"/>
    <dgm:cxn modelId="{5DECD662-C4DA-4352-BB23-8548018434D8}" type="presOf" srcId="{D123537E-7703-4A69-A424-CEC96965F7AA}" destId="{2F084A06-92DB-4BEE-A9C7-5EBDCDD4FE67}" srcOrd="0" destOrd="0" presId="urn:microsoft.com/office/officeart/2005/8/layout/orgChart1"/>
    <dgm:cxn modelId="{5630A09E-7D98-45F5-8BE9-7DCCE3C4423E}" type="presParOf" srcId="{2F084A06-92DB-4BEE-A9C7-5EBDCDD4FE67}" destId="{68249D4C-9D97-4A04-8ADF-145613B235A0}" srcOrd="0" destOrd="0" presId="urn:microsoft.com/office/officeart/2005/8/layout/orgChart1"/>
    <dgm:cxn modelId="{6C69B2C7-AD2E-4569-B467-DCE46A1E6CB3}" type="presParOf" srcId="{68249D4C-9D97-4A04-8ADF-145613B235A0}" destId="{E726EB43-C717-46D9-B9F8-918D387AF0BF}" srcOrd="0" destOrd="0" presId="urn:microsoft.com/office/officeart/2005/8/layout/orgChart1"/>
    <dgm:cxn modelId="{60C1DBB6-F324-495E-A2AB-75FA683C6743}" type="presParOf" srcId="{E726EB43-C717-46D9-B9F8-918D387AF0BF}" destId="{0DEB5BF6-5862-46C2-B1AD-5F966D259656}" srcOrd="0" destOrd="0" presId="urn:microsoft.com/office/officeart/2005/8/layout/orgChart1"/>
    <dgm:cxn modelId="{63E28EBF-87FE-4E5F-8F94-99E57FF85708}" type="presParOf" srcId="{E726EB43-C717-46D9-B9F8-918D387AF0BF}" destId="{3DD02BB1-C106-4D7B-8BEA-35F40943CF97}" srcOrd="1" destOrd="0" presId="urn:microsoft.com/office/officeart/2005/8/layout/orgChart1"/>
    <dgm:cxn modelId="{FFD04946-D781-4848-954E-9426448BC0AD}" type="presParOf" srcId="{68249D4C-9D97-4A04-8ADF-145613B235A0}" destId="{531D8090-7044-46D0-B4D5-AC05D4341A37}" srcOrd="1" destOrd="0" presId="urn:microsoft.com/office/officeart/2005/8/layout/orgChart1"/>
    <dgm:cxn modelId="{0AE73400-C8B4-4A87-8B37-F5BD43BAE72F}" type="presParOf" srcId="{531D8090-7044-46D0-B4D5-AC05D4341A37}" destId="{8D018402-FBD3-470C-82B8-D9578DB15303}" srcOrd="0" destOrd="0" presId="urn:microsoft.com/office/officeart/2005/8/layout/orgChart1"/>
    <dgm:cxn modelId="{BD6CEECF-E462-4C2A-A035-3B30BDC0E67A}" type="presParOf" srcId="{531D8090-7044-46D0-B4D5-AC05D4341A37}" destId="{9AC81E02-5C26-425D-BB81-77BA40FE8ECD}" srcOrd="1" destOrd="0" presId="urn:microsoft.com/office/officeart/2005/8/layout/orgChart1"/>
    <dgm:cxn modelId="{E685650B-3A00-44A8-A9F7-7893CD35D7B1}" type="presParOf" srcId="{9AC81E02-5C26-425D-BB81-77BA40FE8ECD}" destId="{18581761-2679-45D6-9C0A-A2F104D81998}" srcOrd="0" destOrd="0" presId="urn:microsoft.com/office/officeart/2005/8/layout/orgChart1"/>
    <dgm:cxn modelId="{4A967007-0C14-4A79-879C-0943137FB55A}" type="presParOf" srcId="{18581761-2679-45D6-9C0A-A2F104D81998}" destId="{63C049B9-8FD7-4CBC-905F-EE68E1217553}" srcOrd="0" destOrd="0" presId="urn:microsoft.com/office/officeart/2005/8/layout/orgChart1"/>
    <dgm:cxn modelId="{F3532AD1-AB29-4B46-A6E8-81EAD9FD9287}" type="presParOf" srcId="{18581761-2679-45D6-9C0A-A2F104D81998}" destId="{2E934046-371F-4FC1-885E-C561048099BD}" srcOrd="1" destOrd="0" presId="urn:microsoft.com/office/officeart/2005/8/layout/orgChart1"/>
    <dgm:cxn modelId="{96D64533-5A9C-4C16-97F3-F5214D6F7B96}" type="presParOf" srcId="{9AC81E02-5C26-425D-BB81-77BA40FE8ECD}" destId="{8CF37619-DCDD-4C4A-93E9-A10441149F7D}" srcOrd="1" destOrd="0" presId="urn:microsoft.com/office/officeart/2005/8/layout/orgChart1"/>
    <dgm:cxn modelId="{44FC1E4E-A9AA-4042-88B1-EE38423EFF38}" type="presParOf" srcId="{9AC81E02-5C26-425D-BB81-77BA40FE8ECD}" destId="{A79A34AF-E89C-438C-B38E-BBA56F54FDB6}" srcOrd="2" destOrd="0" presId="urn:microsoft.com/office/officeart/2005/8/layout/orgChart1"/>
    <dgm:cxn modelId="{97F90259-71C5-4155-B503-554AF533DF33}" type="presParOf" srcId="{531D8090-7044-46D0-B4D5-AC05D4341A37}" destId="{47782C3A-5F01-4EF0-9BB9-185C78F4BE11}" srcOrd="2" destOrd="0" presId="urn:microsoft.com/office/officeart/2005/8/layout/orgChart1"/>
    <dgm:cxn modelId="{6BAE1A64-A7E2-4907-A79F-C59D2CFDE565}" type="presParOf" srcId="{531D8090-7044-46D0-B4D5-AC05D4341A37}" destId="{73D285FD-F73F-4C53-A49B-CA02DC9DB7F8}" srcOrd="3" destOrd="0" presId="urn:microsoft.com/office/officeart/2005/8/layout/orgChart1"/>
    <dgm:cxn modelId="{6395FCAD-B04F-4F32-BB94-A1C6F60236FC}" type="presParOf" srcId="{73D285FD-F73F-4C53-A49B-CA02DC9DB7F8}" destId="{76A4BC4B-A8D0-43EB-AF5C-1A4C5D9A6D62}" srcOrd="0" destOrd="0" presId="urn:microsoft.com/office/officeart/2005/8/layout/orgChart1"/>
    <dgm:cxn modelId="{5C381000-A1BB-47DD-B81E-43FC3344C36B}" type="presParOf" srcId="{76A4BC4B-A8D0-43EB-AF5C-1A4C5D9A6D62}" destId="{4292105E-AC95-494B-8633-6DBD3C0FC8E6}" srcOrd="0" destOrd="0" presId="urn:microsoft.com/office/officeart/2005/8/layout/orgChart1"/>
    <dgm:cxn modelId="{CB2B9A57-6542-477C-A468-7EEC7B0B83C8}" type="presParOf" srcId="{76A4BC4B-A8D0-43EB-AF5C-1A4C5D9A6D62}" destId="{77B03379-57E9-4A6B-8B37-740A8089A016}" srcOrd="1" destOrd="0" presId="urn:microsoft.com/office/officeart/2005/8/layout/orgChart1"/>
    <dgm:cxn modelId="{C1F4D82B-A87D-4A45-B86B-03CC1A749392}" type="presParOf" srcId="{73D285FD-F73F-4C53-A49B-CA02DC9DB7F8}" destId="{6E308195-6EC5-46F0-A96A-DE91DD9963C6}" srcOrd="1" destOrd="0" presId="urn:microsoft.com/office/officeart/2005/8/layout/orgChart1"/>
    <dgm:cxn modelId="{D104311B-BFFF-4CB8-B020-B344A37B28A2}" type="presParOf" srcId="{73D285FD-F73F-4C53-A49B-CA02DC9DB7F8}" destId="{799D4BAC-DBEB-4BD1-900B-8B38A5734A80}" srcOrd="2" destOrd="0" presId="urn:microsoft.com/office/officeart/2005/8/layout/orgChart1"/>
    <dgm:cxn modelId="{AF6CE837-C01C-491F-AC4A-CA96542B51BE}" type="presParOf" srcId="{531D8090-7044-46D0-B4D5-AC05D4341A37}" destId="{1922D460-D43A-4E12-B29B-68EE379C9013}" srcOrd="4" destOrd="0" presId="urn:microsoft.com/office/officeart/2005/8/layout/orgChart1"/>
    <dgm:cxn modelId="{25BAF202-FE98-4FD8-8706-1E2567196C09}" type="presParOf" srcId="{531D8090-7044-46D0-B4D5-AC05D4341A37}" destId="{D9DEE7FA-3D06-49C1-987F-677C7C2E5BC5}" srcOrd="5" destOrd="0" presId="urn:microsoft.com/office/officeart/2005/8/layout/orgChart1"/>
    <dgm:cxn modelId="{9B4E9F57-44C2-494F-B5D0-813FEAB188E5}" type="presParOf" srcId="{D9DEE7FA-3D06-49C1-987F-677C7C2E5BC5}" destId="{ECBFF6B6-A31F-4512-8C8D-AB94C5371C2C}" srcOrd="0" destOrd="0" presId="urn:microsoft.com/office/officeart/2005/8/layout/orgChart1"/>
    <dgm:cxn modelId="{AD2BA45F-42D6-4060-991A-ABD604695296}" type="presParOf" srcId="{ECBFF6B6-A31F-4512-8C8D-AB94C5371C2C}" destId="{A5B3B60C-F4A3-4E37-920E-A7F826288B63}" srcOrd="0" destOrd="0" presId="urn:microsoft.com/office/officeart/2005/8/layout/orgChart1"/>
    <dgm:cxn modelId="{D800AEA9-9A65-4F88-96F6-5F5C4ABEC770}" type="presParOf" srcId="{ECBFF6B6-A31F-4512-8C8D-AB94C5371C2C}" destId="{61A46DFF-737F-42DA-971C-1358C48D9C62}" srcOrd="1" destOrd="0" presId="urn:microsoft.com/office/officeart/2005/8/layout/orgChart1"/>
    <dgm:cxn modelId="{7C165CD6-9FC9-4064-9774-11204097E3D6}" type="presParOf" srcId="{D9DEE7FA-3D06-49C1-987F-677C7C2E5BC5}" destId="{20151E96-1CEA-4FBD-8916-00E4C2D1219E}" srcOrd="1" destOrd="0" presId="urn:microsoft.com/office/officeart/2005/8/layout/orgChart1"/>
    <dgm:cxn modelId="{B6359F03-A978-4A52-AF7B-620C30E3331E}" type="presParOf" srcId="{D9DEE7FA-3D06-49C1-987F-677C7C2E5BC5}" destId="{E26A4AB4-AF0E-4C64-A87E-D775A528BC3C}" srcOrd="2" destOrd="0" presId="urn:microsoft.com/office/officeart/2005/8/layout/orgChart1"/>
    <dgm:cxn modelId="{EED9B834-37A3-44D4-8C11-268046170BCF}" type="presParOf" srcId="{68249D4C-9D97-4A04-8ADF-145613B235A0}" destId="{98FF031F-9F9B-4D1F-8EF6-46F00342FDF5}" srcOrd="2" destOrd="0" presId="urn:microsoft.com/office/officeart/2005/8/layout/orgChart1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23537E-7703-4A69-A424-CEC96965F7AA}" type="doc">
      <dgm:prSet loTypeId="urn:microsoft.com/office/officeart/2005/8/layout/orgChart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85C6A0-430B-416C-B970-5C56A202A3AF}">
      <dgm:prSet phldrT="[Текст]" custT="1"/>
      <dgm:spPr>
        <a:solidFill>
          <a:srgbClr val="00FFFF"/>
        </a:solidFill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проходимости различают автомобили </a:t>
          </a:r>
          <a:endParaRPr lang="ru-RU" sz="20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00E15C-BD2A-4BFD-BBC4-6D3AEEA09EA8}" type="parTrans" cxnId="{825CD18B-F2C6-4397-A7DB-B91FB1A2F9A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D6081E7B-6202-4416-8F1F-A2E28ACC7201}" type="sibTrans" cxnId="{825CD18B-F2C6-4397-A7DB-B91FB1A2F9A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AB7E6C00-6F76-4F06-A992-F968A1E199E8}">
      <dgm:prSet custT="1"/>
      <dgm:spPr>
        <a:solidFill>
          <a:srgbClr val="00FF99"/>
        </a:solidFill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дорожные</a:t>
          </a:r>
          <a:endParaRPr lang="ru-RU" sz="20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FF2E44-0133-49F0-A542-E17DF60F37AF}" type="parTrans" cxnId="{3CDDEA0C-7105-4F74-9586-9669607CD673}">
      <dgm:prSet/>
      <dgm:spPr/>
      <dgm:t>
        <a:bodyPr/>
        <a:lstStyle/>
        <a:p>
          <a:endParaRPr lang="ru-RU"/>
        </a:p>
      </dgm:t>
    </dgm:pt>
    <dgm:pt modelId="{C07DD670-A15B-477D-B077-44FE7BD4E9CF}" type="sibTrans" cxnId="{3CDDEA0C-7105-4F74-9586-9669607CD673}">
      <dgm:prSet/>
      <dgm:spPr/>
      <dgm:t>
        <a:bodyPr/>
        <a:lstStyle/>
        <a:p>
          <a:endParaRPr lang="ru-RU"/>
        </a:p>
      </dgm:t>
    </dgm:pt>
    <dgm:pt modelId="{97116FDB-B271-4A7B-9EC7-371E737ABC50}">
      <dgm:prSet custT="1"/>
      <dgm:spPr>
        <a:solidFill>
          <a:srgbClr val="00FF99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внедорожные (карьерные)</a:t>
          </a:r>
          <a:endParaRPr lang="ru-RU" sz="20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5478B1-EBCC-4936-BCAB-D357DDCD9A58}" type="parTrans" cxnId="{00D77C21-0D43-4FDF-ABF1-9B7283000F1B}">
      <dgm:prSet/>
      <dgm:spPr/>
      <dgm:t>
        <a:bodyPr/>
        <a:lstStyle/>
        <a:p>
          <a:endParaRPr lang="ru-RU"/>
        </a:p>
      </dgm:t>
    </dgm:pt>
    <dgm:pt modelId="{75BFA65C-9059-4FA7-BED6-02F8A8735A5A}" type="sibTrans" cxnId="{00D77C21-0D43-4FDF-ABF1-9B7283000F1B}">
      <dgm:prSet/>
      <dgm:spPr/>
      <dgm:t>
        <a:bodyPr/>
        <a:lstStyle/>
        <a:p>
          <a:endParaRPr lang="ru-RU"/>
        </a:p>
      </dgm:t>
    </dgm:pt>
    <dgm:pt modelId="{661A6ADA-DDC0-4554-A792-88F542483852}">
      <dgm:prSet custT="1"/>
      <dgm:spPr>
        <a:solidFill>
          <a:srgbClr val="00FF99"/>
        </a:solidFill>
      </dgm:spPr>
      <dgm:t>
        <a:bodyPr/>
        <a:lstStyle/>
        <a:p>
          <a:r>
            <a:rPr lang="ru-RU" sz="2000" b="1" i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повышенной проходимости</a:t>
          </a:r>
          <a:endParaRPr lang="ru-RU" sz="2000" b="1" i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8AC168-242E-4750-BC7E-45651E988ACD}" type="parTrans" cxnId="{3A010002-FBD9-45D0-9B2C-E937253FA600}">
      <dgm:prSet/>
      <dgm:spPr/>
      <dgm:t>
        <a:bodyPr/>
        <a:lstStyle/>
        <a:p>
          <a:endParaRPr lang="ru-RU"/>
        </a:p>
      </dgm:t>
    </dgm:pt>
    <dgm:pt modelId="{CC309F8B-D3C2-4398-8718-C98AE6BC2FAD}" type="sibTrans" cxnId="{3A010002-FBD9-45D0-9B2C-E937253FA600}">
      <dgm:prSet/>
      <dgm:spPr/>
      <dgm:t>
        <a:bodyPr/>
        <a:lstStyle/>
        <a:p>
          <a:endParaRPr lang="ru-RU"/>
        </a:p>
      </dgm:t>
    </dgm:pt>
    <dgm:pt modelId="{04006986-C68D-465E-8561-0582E8D4A829}">
      <dgm:prSet custT="1"/>
      <dgm:spPr>
        <a:solidFill>
          <a:srgbClr val="00FF99"/>
        </a:solidFill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высокой проходимости</a:t>
          </a:r>
          <a:endParaRPr lang="ru-RU" sz="20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778E14-0963-429D-9FD0-56C4CD1E0DBF}" type="parTrans" cxnId="{8C56B752-01A3-4C2E-84CB-83E5762B2552}">
      <dgm:prSet/>
      <dgm:spPr/>
      <dgm:t>
        <a:bodyPr/>
        <a:lstStyle/>
        <a:p>
          <a:endParaRPr lang="ru-RU"/>
        </a:p>
      </dgm:t>
    </dgm:pt>
    <dgm:pt modelId="{535CCDC0-1822-47D1-B7DA-3716C9709DB5}" type="sibTrans" cxnId="{8C56B752-01A3-4C2E-84CB-83E5762B2552}">
      <dgm:prSet/>
      <dgm:spPr/>
      <dgm:t>
        <a:bodyPr/>
        <a:lstStyle/>
        <a:p>
          <a:endParaRPr lang="ru-RU"/>
        </a:p>
      </dgm:t>
    </dgm:pt>
    <dgm:pt modelId="{2F084A06-92DB-4BEE-A9C7-5EBDCDD4FE67}" type="pres">
      <dgm:prSet presAssocID="{D123537E-7703-4A69-A424-CEC96965F7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8249D4C-9D97-4A04-8ADF-145613B235A0}" type="pres">
      <dgm:prSet presAssocID="{D985C6A0-430B-416C-B970-5C56A202A3AF}" presName="hierRoot1" presStyleCnt="0">
        <dgm:presLayoutVars>
          <dgm:hierBranch val="r"/>
        </dgm:presLayoutVars>
      </dgm:prSet>
      <dgm:spPr/>
    </dgm:pt>
    <dgm:pt modelId="{E726EB43-C717-46D9-B9F8-918D387AF0BF}" type="pres">
      <dgm:prSet presAssocID="{D985C6A0-430B-416C-B970-5C56A202A3AF}" presName="rootComposite1" presStyleCnt="0"/>
      <dgm:spPr/>
    </dgm:pt>
    <dgm:pt modelId="{0DEB5BF6-5862-46C2-B1AD-5F966D259656}" type="pres">
      <dgm:prSet presAssocID="{D985C6A0-430B-416C-B970-5C56A202A3AF}" presName="rootText1" presStyleLbl="node0" presStyleIdx="0" presStyleCnt="1" custScaleX="594876" custScaleY="1563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D02BB1-C106-4D7B-8BEA-35F40943CF97}" type="pres">
      <dgm:prSet presAssocID="{D985C6A0-430B-416C-B970-5C56A202A3A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31D8090-7044-46D0-B4D5-AC05D4341A37}" type="pres">
      <dgm:prSet presAssocID="{D985C6A0-430B-416C-B970-5C56A202A3AF}" presName="hierChild2" presStyleCnt="0"/>
      <dgm:spPr/>
    </dgm:pt>
    <dgm:pt modelId="{822DAF47-D063-42A7-ADC6-B6F3BA6F9289}" type="pres">
      <dgm:prSet presAssocID="{4AFF2E44-0133-49F0-A542-E17DF60F37AF}" presName="Name50" presStyleLbl="parChTrans1D2" presStyleIdx="0" presStyleCnt="4"/>
      <dgm:spPr/>
      <dgm:t>
        <a:bodyPr/>
        <a:lstStyle/>
        <a:p>
          <a:endParaRPr lang="ru-RU"/>
        </a:p>
      </dgm:t>
    </dgm:pt>
    <dgm:pt modelId="{EE993ECB-93E4-4B49-9C76-3BE0D51513EC}" type="pres">
      <dgm:prSet presAssocID="{AB7E6C00-6F76-4F06-A992-F968A1E199E8}" presName="hierRoot2" presStyleCnt="0">
        <dgm:presLayoutVars>
          <dgm:hierBranch val="init"/>
        </dgm:presLayoutVars>
      </dgm:prSet>
      <dgm:spPr/>
    </dgm:pt>
    <dgm:pt modelId="{1C80B244-329C-440A-9813-CAD6140CA5EB}" type="pres">
      <dgm:prSet presAssocID="{AB7E6C00-6F76-4F06-A992-F968A1E199E8}" presName="rootComposite" presStyleCnt="0"/>
      <dgm:spPr/>
    </dgm:pt>
    <dgm:pt modelId="{CC2D16B7-0E7D-47D4-89BA-669C9D14DEE8}" type="pres">
      <dgm:prSet presAssocID="{AB7E6C00-6F76-4F06-A992-F968A1E199E8}" presName="rootText" presStyleLbl="node2" presStyleIdx="0" presStyleCnt="4" custScaleX="4358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376E2D-52A5-4855-B243-672486823FB1}" type="pres">
      <dgm:prSet presAssocID="{AB7E6C00-6F76-4F06-A992-F968A1E199E8}" presName="rootConnector" presStyleLbl="node2" presStyleIdx="0" presStyleCnt="4"/>
      <dgm:spPr/>
      <dgm:t>
        <a:bodyPr/>
        <a:lstStyle/>
        <a:p>
          <a:endParaRPr lang="ru-RU"/>
        </a:p>
      </dgm:t>
    </dgm:pt>
    <dgm:pt modelId="{161A9312-FC17-42AB-B00F-7C4A9ACD7E11}" type="pres">
      <dgm:prSet presAssocID="{AB7E6C00-6F76-4F06-A992-F968A1E199E8}" presName="hierChild4" presStyleCnt="0"/>
      <dgm:spPr/>
    </dgm:pt>
    <dgm:pt modelId="{CC98E2B6-310C-4871-B135-402CC73F12C9}" type="pres">
      <dgm:prSet presAssocID="{AB7E6C00-6F76-4F06-A992-F968A1E199E8}" presName="hierChild5" presStyleCnt="0"/>
      <dgm:spPr/>
    </dgm:pt>
    <dgm:pt modelId="{5B82F146-720B-47D9-9C57-487F6EEF70BB}" type="pres">
      <dgm:prSet presAssocID="{D65478B1-EBCC-4936-BCAB-D357DDCD9A58}" presName="Name50" presStyleLbl="parChTrans1D2" presStyleIdx="1" presStyleCnt="4"/>
      <dgm:spPr/>
      <dgm:t>
        <a:bodyPr/>
        <a:lstStyle/>
        <a:p>
          <a:endParaRPr lang="ru-RU"/>
        </a:p>
      </dgm:t>
    </dgm:pt>
    <dgm:pt modelId="{30E3C00E-D64C-4016-98B4-EA835CB91E7B}" type="pres">
      <dgm:prSet presAssocID="{97116FDB-B271-4A7B-9EC7-371E737ABC50}" presName="hierRoot2" presStyleCnt="0">
        <dgm:presLayoutVars>
          <dgm:hierBranch val="init"/>
        </dgm:presLayoutVars>
      </dgm:prSet>
      <dgm:spPr/>
    </dgm:pt>
    <dgm:pt modelId="{F5861353-2F97-4879-9B63-46D41A67104C}" type="pres">
      <dgm:prSet presAssocID="{97116FDB-B271-4A7B-9EC7-371E737ABC50}" presName="rootComposite" presStyleCnt="0"/>
      <dgm:spPr/>
    </dgm:pt>
    <dgm:pt modelId="{3004B23C-084F-4DB4-9178-B7A342B77BFB}" type="pres">
      <dgm:prSet presAssocID="{97116FDB-B271-4A7B-9EC7-371E737ABC50}" presName="rootText" presStyleLbl="node2" presStyleIdx="1" presStyleCnt="4" custScaleX="4358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2B7F49-E3DC-4461-9A40-C634787036D7}" type="pres">
      <dgm:prSet presAssocID="{97116FDB-B271-4A7B-9EC7-371E737ABC50}" presName="rootConnector" presStyleLbl="node2" presStyleIdx="1" presStyleCnt="4"/>
      <dgm:spPr/>
      <dgm:t>
        <a:bodyPr/>
        <a:lstStyle/>
        <a:p>
          <a:endParaRPr lang="ru-RU"/>
        </a:p>
      </dgm:t>
    </dgm:pt>
    <dgm:pt modelId="{6031B2E3-42C2-474E-B5A7-06450D428790}" type="pres">
      <dgm:prSet presAssocID="{97116FDB-B271-4A7B-9EC7-371E737ABC50}" presName="hierChild4" presStyleCnt="0"/>
      <dgm:spPr/>
    </dgm:pt>
    <dgm:pt modelId="{CDBA3855-7B8F-473E-A6CD-C9903BDA78AF}" type="pres">
      <dgm:prSet presAssocID="{97116FDB-B271-4A7B-9EC7-371E737ABC50}" presName="hierChild5" presStyleCnt="0"/>
      <dgm:spPr/>
    </dgm:pt>
    <dgm:pt modelId="{D0E0C763-D52B-4B3A-8F18-094AC540BCBC}" type="pres">
      <dgm:prSet presAssocID="{5D8AC168-242E-4750-BC7E-45651E988ACD}" presName="Name50" presStyleLbl="parChTrans1D2" presStyleIdx="2" presStyleCnt="4"/>
      <dgm:spPr/>
      <dgm:t>
        <a:bodyPr/>
        <a:lstStyle/>
        <a:p>
          <a:endParaRPr lang="ru-RU"/>
        </a:p>
      </dgm:t>
    </dgm:pt>
    <dgm:pt modelId="{14BA3DE9-E6F3-42A5-833F-5CF8BFD0F673}" type="pres">
      <dgm:prSet presAssocID="{661A6ADA-DDC0-4554-A792-88F542483852}" presName="hierRoot2" presStyleCnt="0">
        <dgm:presLayoutVars>
          <dgm:hierBranch val="init"/>
        </dgm:presLayoutVars>
      </dgm:prSet>
      <dgm:spPr/>
    </dgm:pt>
    <dgm:pt modelId="{02AF7EE6-FF82-4503-B23F-4E49DC8D4BD1}" type="pres">
      <dgm:prSet presAssocID="{661A6ADA-DDC0-4554-A792-88F542483852}" presName="rootComposite" presStyleCnt="0"/>
      <dgm:spPr/>
    </dgm:pt>
    <dgm:pt modelId="{7E0A1532-2385-47F4-9619-AD642D44D5BE}" type="pres">
      <dgm:prSet presAssocID="{661A6ADA-DDC0-4554-A792-88F542483852}" presName="rootText" presStyleLbl="node2" presStyleIdx="2" presStyleCnt="4" custScaleX="4358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05B81E-5850-4391-91D1-3DDFCBA37DCF}" type="pres">
      <dgm:prSet presAssocID="{661A6ADA-DDC0-4554-A792-88F542483852}" presName="rootConnector" presStyleLbl="node2" presStyleIdx="2" presStyleCnt="4"/>
      <dgm:spPr/>
      <dgm:t>
        <a:bodyPr/>
        <a:lstStyle/>
        <a:p>
          <a:endParaRPr lang="ru-RU"/>
        </a:p>
      </dgm:t>
    </dgm:pt>
    <dgm:pt modelId="{02F63035-9E51-4F4F-8140-2885361481DA}" type="pres">
      <dgm:prSet presAssocID="{661A6ADA-DDC0-4554-A792-88F542483852}" presName="hierChild4" presStyleCnt="0"/>
      <dgm:spPr/>
    </dgm:pt>
    <dgm:pt modelId="{6A388BEB-818E-4148-A468-60128B004CD3}" type="pres">
      <dgm:prSet presAssocID="{661A6ADA-DDC0-4554-A792-88F542483852}" presName="hierChild5" presStyleCnt="0"/>
      <dgm:spPr/>
    </dgm:pt>
    <dgm:pt modelId="{650B0EEC-B9CC-4CE4-AF54-3ED840208028}" type="pres">
      <dgm:prSet presAssocID="{26778E14-0963-429D-9FD0-56C4CD1E0DBF}" presName="Name50" presStyleLbl="parChTrans1D2" presStyleIdx="3" presStyleCnt="4"/>
      <dgm:spPr/>
      <dgm:t>
        <a:bodyPr/>
        <a:lstStyle/>
        <a:p>
          <a:endParaRPr lang="ru-RU"/>
        </a:p>
      </dgm:t>
    </dgm:pt>
    <dgm:pt modelId="{597D7D09-C2E1-46A6-B200-2479D95F8B4B}" type="pres">
      <dgm:prSet presAssocID="{04006986-C68D-465E-8561-0582E8D4A829}" presName="hierRoot2" presStyleCnt="0">
        <dgm:presLayoutVars>
          <dgm:hierBranch val="init"/>
        </dgm:presLayoutVars>
      </dgm:prSet>
      <dgm:spPr/>
    </dgm:pt>
    <dgm:pt modelId="{A2786F3A-E376-44EC-8057-EB67F091F247}" type="pres">
      <dgm:prSet presAssocID="{04006986-C68D-465E-8561-0582E8D4A829}" presName="rootComposite" presStyleCnt="0"/>
      <dgm:spPr/>
    </dgm:pt>
    <dgm:pt modelId="{28455191-1E05-406E-9428-D40E0572DA7F}" type="pres">
      <dgm:prSet presAssocID="{04006986-C68D-465E-8561-0582E8D4A829}" presName="rootText" presStyleLbl="node2" presStyleIdx="3" presStyleCnt="4" custScaleX="4358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D6DF22-D0F2-4951-BFF6-EC0BA0D77591}" type="pres">
      <dgm:prSet presAssocID="{04006986-C68D-465E-8561-0582E8D4A829}" presName="rootConnector" presStyleLbl="node2" presStyleIdx="3" presStyleCnt="4"/>
      <dgm:spPr/>
      <dgm:t>
        <a:bodyPr/>
        <a:lstStyle/>
        <a:p>
          <a:endParaRPr lang="ru-RU"/>
        </a:p>
      </dgm:t>
    </dgm:pt>
    <dgm:pt modelId="{E2FA76B2-2FC9-45CA-BE01-09ABA94BFF4A}" type="pres">
      <dgm:prSet presAssocID="{04006986-C68D-465E-8561-0582E8D4A829}" presName="hierChild4" presStyleCnt="0"/>
      <dgm:spPr/>
    </dgm:pt>
    <dgm:pt modelId="{220DBA53-5B06-4615-9AA4-BE776DA4E1CA}" type="pres">
      <dgm:prSet presAssocID="{04006986-C68D-465E-8561-0582E8D4A829}" presName="hierChild5" presStyleCnt="0"/>
      <dgm:spPr/>
    </dgm:pt>
    <dgm:pt modelId="{98FF031F-9F9B-4D1F-8EF6-46F00342FDF5}" type="pres">
      <dgm:prSet presAssocID="{D985C6A0-430B-416C-B970-5C56A202A3AF}" presName="hierChild3" presStyleCnt="0"/>
      <dgm:spPr/>
    </dgm:pt>
  </dgm:ptLst>
  <dgm:cxnLst>
    <dgm:cxn modelId="{2BDBC05F-07D5-4FE8-A113-AFAE59CC94B0}" type="presOf" srcId="{661A6ADA-DDC0-4554-A792-88F542483852}" destId="{7E0A1532-2385-47F4-9619-AD642D44D5BE}" srcOrd="0" destOrd="0" presId="urn:microsoft.com/office/officeart/2005/8/layout/orgChart1"/>
    <dgm:cxn modelId="{5E730987-38AE-44E2-BE0B-1593E60E7D5B}" type="presOf" srcId="{D65478B1-EBCC-4936-BCAB-D357DDCD9A58}" destId="{5B82F146-720B-47D9-9C57-487F6EEF70BB}" srcOrd="0" destOrd="0" presId="urn:microsoft.com/office/officeart/2005/8/layout/orgChart1"/>
    <dgm:cxn modelId="{3CDDEA0C-7105-4F74-9586-9669607CD673}" srcId="{D985C6A0-430B-416C-B970-5C56A202A3AF}" destId="{AB7E6C00-6F76-4F06-A992-F968A1E199E8}" srcOrd="0" destOrd="0" parTransId="{4AFF2E44-0133-49F0-A542-E17DF60F37AF}" sibTransId="{C07DD670-A15B-477D-B077-44FE7BD4E9CF}"/>
    <dgm:cxn modelId="{DABCBFFE-420B-462F-8FEE-A6AE6FCD0557}" type="presOf" srcId="{4AFF2E44-0133-49F0-A542-E17DF60F37AF}" destId="{822DAF47-D063-42A7-ADC6-B6F3BA6F9289}" srcOrd="0" destOrd="0" presId="urn:microsoft.com/office/officeart/2005/8/layout/orgChart1"/>
    <dgm:cxn modelId="{3A010002-FBD9-45D0-9B2C-E937253FA600}" srcId="{D985C6A0-430B-416C-B970-5C56A202A3AF}" destId="{661A6ADA-DDC0-4554-A792-88F542483852}" srcOrd="2" destOrd="0" parTransId="{5D8AC168-242E-4750-BC7E-45651E988ACD}" sibTransId="{CC309F8B-D3C2-4398-8718-C98AE6BC2FAD}"/>
    <dgm:cxn modelId="{89F84486-12D1-4B0A-8962-3B43E2AD777B}" type="presOf" srcId="{26778E14-0963-429D-9FD0-56C4CD1E0DBF}" destId="{650B0EEC-B9CC-4CE4-AF54-3ED840208028}" srcOrd="0" destOrd="0" presId="urn:microsoft.com/office/officeart/2005/8/layout/orgChart1"/>
    <dgm:cxn modelId="{4DBEEDDA-B446-4969-AEBC-A8D71B4280D7}" type="presOf" srcId="{AB7E6C00-6F76-4F06-A992-F968A1E199E8}" destId="{CC2D16B7-0E7D-47D4-89BA-669C9D14DEE8}" srcOrd="0" destOrd="0" presId="urn:microsoft.com/office/officeart/2005/8/layout/orgChart1"/>
    <dgm:cxn modelId="{825CD18B-F2C6-4397-A7DB-B91FB1A2F9A4}" srcId="{D123537E-7703-4A69-A424-CEC96965F7AA}" destId="{D985C6A0-430B-416C-B970-5C56A202A3AF}" srcOrd="0" destOrd="0" parTransId="{9200E15C-BD2A-4BFD-BBC4-6D3AEEA09EA8}" sibTransId="{D6081E7B-6202-4416-8F1F-A2E28ACC7201}"/>
    <dgm:cxn modelId="{0E30A05A-70F7-472F-B7F3-7CD7373ACCA8}" type="presOf" srcId="{5D8AC168-242E-4750-BC7E-45651E988ACD}" destId="{D0E0C763-D52B-4B3A-8F18-094AC540BCBC}" srcOrd="0" destOrd="0" presId="urn:microsoft.com/office/officeart/2005/8/layout/orgChart1"/>
    <dgm:cxn modelId="{00D77C21-0D43-4FDF-ABF1-9B7283000F1B}" srcId="{D985C6A0-430B-416C-B970-5C56A202A3AF}" destId="{97116FDB-B271-4A7B-9EC7-371E737ABC50}" srcOrd="1" destOrd="0" parTransId="{D65478B1-EBCC-4936-BCAB-D357DDCD9A58}" sibTransId="{75BFA65C-9059-4FA7-BED6-02F8A8735A5A}"/>
    <dgm:cxn modelId="{C5168DF2-E4A6-4905-BB67-FBFCC1A88920}" type="presOf" srcId="{97116FDB-B271-4A7B-9EC7-371E737ABC50}" destId="{3004B23C-084F-4DB4-9178-B7A342B77BFB}" srcOrd="0" destOrd="0" presId="urn:microsoft.com/office/officeart/2005/8/layout/orgChart1"/>
    <dgm:cxn modelId="{361460FE-D7BF-4B84-BF7B-7CFB2B5E761F}" type="presOf" srcId="{661A6ADA-DDC0-4554-A792-88F542483852}" destId="{3D05B81E-5850-4391-91D1-3DDFCBA37DCF}" srcOrd="1" destOrd="0" presId="urn:microsoft.com/office/officeart/2005/8/layout/orgChart1"/>
    <dgm:cxn modelId="{E6BEE0DD-C5FE-47F0-AB4A-D13953889EC0}" type="presOf" srcId="{D985C6A0-430B-416C-B970-5C56A202A3AF}" destId="{3DD02BB1-C106-4D7B-8BEA-35F40943CF97}" srcOrd="1" destOrd="0" presId="urn:microsoft.com/office/officeart/2005/8/layout/orgChart1"/>
    <dgm:cxn modelId="{8CFAF260-74CA-4D52-9426-DC72BEC4F7E5}" type="presOf" srcId="{97116FDB-B271-4A7B-9EC7-371E737ABC50}" destId="{B52B7F49-E3DC-4461-9A40-C634787036D7}" srcOrd="1" destOrd="0" presId="urn:microsoft.com/office/officeart/2005/8/layout/orgChart1"/>
    <dgm:cxn modelId="{426E8EEA-5F90-479D-969D-F4B76075FF25}" type="presOf" srcId="{D123537E-7703-4A69-A424-CEC96965F7AA}" destId="{2F084A06-92DB-4BEE-A9C7-5EBDCDD4FE67}" srcOrd="0" destOrd="0" presId="urn:microsoft.com/office/officeart/2005/8/layout/orgChart1"/>
    <dgm:cxn modelId="{E9D5504E-4445-4EF3-949B-D246F30585E6}" type="presOf" srcId="{04006986-C68D-465E-8561-0582E8D4A829}" destId="{28455191-1E05-406E-9428-D40E0572DA7F}" srcOrd="0" destOrd="0" presId="urn:microsoft.com/office/officeart/2005/8/layout/orgChart1"/>
    <dgm:cxn modelId="{5965C104-B9D7-4D8D-9045-E10FEF9F8CC1}" type="presOf" srcId="{AB7E6C00-6F76-4F06-A992-F968A1E199E8}" destId="{FF376E2D-52A5-4855-B243-672486823FB1}" srcOrd="1" destOrd="0" presId="urn:microsoft.com/office/officeart/2005/8/layout/orgChart1"/>
    <dgm:cxn modelId="{D2B362B0-0EA8-43F1-91DF-AEB6C5E146AD}" type="presOf" srcId="{D985C6A0-430B-416C-B970-5C56A202A3AF}" destId="{0DEB5BF6-5862-46C2-B1AD-5F966D259656}" srcOrd="0" destOrd="0" presId="urn:microsoft.com/office/officeart/2005/8/layout/orgChart1"/>
    <dgm:cxn modelId="{CF9E125C-E946-4D4C-AECE-66564E8E86BE}" type="presOf" srcId="{04006986-C68D-465E-8561-0582E8D4A829}" destId="{D3D6DF22-D0F2-4951-BFF6-EC0BA0D77591}" srcOrd="1" destOrd="0" presId="urn:microsoft.com/office/officeart/2005/8/layout/orgChart1"/>
    <dgm:cxn modelId="{8C56B752-01A3-4C2E-84CB-83E5762B2552}" srcId="{D985C6A0-430B-416C-B970-5C56A202A3AF}" destId="{04006986-C68D-465E-8561-0582E8D4A829}" srcOrd="3" destOrd="0" parTransId="{26778E14-0963-429D-9FD0-56C4CD1E0DBF}" sibTransId="{535CCDC0-1822-47D1-B7DA-3716C9709DB5}"/>
    <dgm:cxn modelId="{E16FB496-3363-4EB3-BCF7-7FB11438FA32}" type="presParOf" srcId="{2F084A06-92DB-4BEE-A9C7-5EBDCDD4FE67}" destId="{68249D4C-9D97-4A04-8ADF-145613B235A0}" srcOrd="0" destOrd="0" presId="urn:microsoft.com/office/officeart/2005/8/layout/orgChart1"/>
    <dgm:cxn modelId="{957A86B5-C3E1-4F82-91C8-FE7D0FA070F6}" type="presParOf" srcId="{68249D4C-9D97-4A04-8ADF-145613B235A0}" destId="{E726EB43-C717-46D9-B9F8-918D387AF0BF}" srcOrd="0" destOrd="0" presId="urn:microsoft.com/office/officeart/2005/8/layout/orgChart1"/>
    <dgm:cxn modelId="{E0A5E334-FC11-4BAF-846F-31A48E80D56E}" type="presParOf" srcId="{E726EB43-C717-46D9-B9F8-918D387AF0BF}" destId="{0DEB5BF6-5862-46C2-B1AD-5F966D259656}" srcOrd="0" destOrd="0" presId="urn:microsoft.com/office/officeart/2005/8/layout/orgChart1"/>
    <dgm:cxn modelId="{DA3DA971-07F6-4355-B99C-CE60BEADF2DF}" type="presParOf" srcId="{E726EB43-C717-46D9-B9F8-918D387AF0BF}" destId="{3DD02BB1-C106-4D7B-8BEA-35F40943CF97}" srcOrd="1" destOrd="0" presId="urn:microsoft.com/office/officeart/2005/8/layout/orgChart1"/>
    <dgm:cxn modelId="{8D94EDA1-C1A8-4986-97B2-C51A40B0A9CA}" type="presParOf" srcId="{68249D4C-9D97-4A04-8ADF-145613B235A0}" destId="{531D8090-7044-46D0-B4D5-AC05D4341A37}" srcOrd="1" destOrd="0" presId="urn:microsoft.com/office/officeart/2005/8/layout/orgChart1"/>
    <dgm:cxn modelId="{CF795734-6DB1-4EBB-9835-B7D834F0BE84}" type="presParOf" srcId="{531D8090-7044-46D0-B4D5-AC05D4341A37}" destId="{822DAF47-D063-42A7-ADC6-B6F3BA6F9289}" srcOrd="0" destOrd="0" presId="urn:microsoft.com/office/officeart/2005/8/layout/orgChart1"/>
    <dgm:cxn modelId="{8EA4BE78-D101-4A7F-9C4C-D33162E6FB04}" type="presParOf" srcId="{531D8090-7044-46D0-B4D5-AC05D4341A37}" destId="{EE993ECB-93E4-4B49-9C76-3BE0D51513EC}" srcOrd="1" destOrd="0" presId="urn:microsoft.com/office/officeart/2005/8/layout/orgChart1"/>
    <dgm:cxn modelId="{930BE4B7-3C82-4E8B-A9BE-6BB4517E56C6}" type="presParOf" srcId="{EE993ECB-93E4-4B49-9C76-3BE0D51513EC}" destId="{1C80B244-329C-440A-9813-CAD6140CA5EB}" srcOrd="0" destOrd="0" presId="urn:microsoft.com/office/officeart/2005/8/layout/orgChart1"/>
    <dgm:cxn modelId="{2E775298-589C-4AC8-ABEB-63FF18A5A4EF}" type="presParOf" srcId="{1C80B244-329C-440A-9813-CAD6140CA5EB}" destId="{CC2D16B7-0E7D-47D4-89BA-669C9D14DEE8}" srcOrd="0" destOrd="0" presId="urn:microsoft.com/office/officeart/2005/8/layout/orgChart1"/>
    <dgm:cxn modelId="{C65CB026-C0F6-4F72-9B97-FB79080C0A9E}" type="presParOf" srcId="{1C80B244-329C-440A-9813-CAD6140CA5EB}" destId="{FF376E2D-52A5-4855-B243-672486823FB1}" srcOrd="1" destOrd="0" presId="urn:microsoft.com/office/officeart/2005/8/layout/orgChart1"/>
    <dgm:cxn modelId="{79A1045A-29C3-4AD4-BDB0-BCE5A6E78A93}" type="presParOf" srcId="{EE993ECB-93E4-4B49-9C76-3BE0D51513EC}" destId="{161A9312-FC17-42AB-B00F-7C4A9ACD7E11}" srcOrd="1" destOrd="0" presId="urn:microsoft.com/office/officeart/2005/8/layout/orgChart1"/>
    <dgm:cxn modelId="{58A3221D-9978-40FD-9555-B55618F7AE25}" type="presParOf" srcId="{EE993ECB-93E4-4B49-9C76-3BE0D51513EC}" destId="{CC98E2B6-310C-4871-B135-402CC73F12C9}" srcOrd="2" destOrd="0" presId="urn:microsoft.com/office/officeart/2005/8/layout/orgChart1"/>
    <dgm:cxn modelId="{4C097145-2559-4B4D-BFDB-C8557D5B6775}" type="presParOf" srcId="{531D8090-7044-46D0-B4D5-AC05D4341A37}" destId="{5B82F146-720B-47D9-9C57-487F6EEF70BB}" srcOrd="2" destOrd="0" presId="urn:microsoft.com/office/officeart/2005/8/layout/orgChart1"/>
    <dgm:cxn modelId="{0CDC75B3-F8D5-42A9-BEAB-92FD76B9B18D}" type="presParOf" srcId="{531D8090-7044-46D0-B4D5-AC05D4341A37}" destId="{30E3C00E-D64C-4016-98B4-EA835CB91E7B}" srcOrd="3" destOrd="0" presId="urn:microsoft.com/office/officeart/2005/8/layout/orgChart1"/>
    <dgm:cxn modelId="{9FEBF731-D1B3-4DDE-99C5-7C7566EB2DAC}" type="presParOf" srcId="{30E3C00E-D64C-4016-98B4-EA835CB91E7B}" destId="{F5861353-2F97-4879-9B63-46D41A67104C}" srcOrd="0" destOrd="0" presId="urn:microsoft.com/office/officeart/2005/8/layout/orgChart1"/>
    <dgm:cxn modelId="{931C847B-AF42-4B0A-B5DA-ED08EDDC238F}" type="presParOf" srcId="{F5861353-2F97-4879-9B63-46D41A67104C}" destId="{3004B23C-084F-4DB4-9178-B7A342B77BFB}" srcOrd="0" destOrd="0" presId="urn:microsoft.com/office/officeart/2005/8/layout/orgChart1"/>
    <dgm:cxn modelId="{5CC297D1-D669-41CD-A12A-E519FC95219B}" type="presParOf" srcId="{F5861353-2F97-4879-9B63-46D41A67104C}" destId="{B52B7F49-E3DC-4461-9A40-C634787036D7}" srcOrd="1" destOrd="0" presId="urn:microsoft.com/office/officeart/2005/8/layout/orgChart1"/>
    <dgm:cxn modelId="{1F6E6F31-61E9-4129-B7DE-CDFC5E82B864}" type="presParOf" srcId="{30E3C00E-D64C-4016-98B4-EA835CB91E7B}" destId="{6031B2E3-42C2-474E-B5A7-06450D428790}" srcOrd="1" destOrd="0" presId="urn:microsoft.com/office/officeart/2005/8/layout/orgChart1"/>
    <dgm:cxn modelId="{20B37CE7-E141-44C3-AC3A-7928F6AED1CB}" type="presParOf" srcId="{30E3C00E-D64C-4016-98B4-EA835CB91E7B}" destId="{CDBA3855-7B8F-473E-A6CD-C9903BDA78AF}" srcOrd="2" destOrd="0" presId="urn:microsoft.com/office/officeart/2005/8/layout/orgChart1"/>
    <dgm:cxn modelId="{1DD7F576-D188-4FF2-97B4-21430D30E744}" type="presParOf" srcId="{531D8090-7044-46D0-B4D5-AC05D4341A37}" destId="{D0E0C763-D52B-4B3A-8F18-094AC540BCBC}" srcOrd="4" destOrd="0" presId="urn:microsoft.com/office/officeart/2005/8/layout/orgChart1"/>
    <dgm:cxn modelId="{CD561EB9-3D7F-4104-93B2-177BE5425232}" type="presParOf" srcId="{531D8090-7044-46D0-B4D5-AC05D4341A37}" destId="{14BA3DE9-E6F3-42A5-833F-5CF8BFD0F673}" srcOrd="5" destOrd="0" presId="urn:microsoft.com/office/officeart/2005/8/layout/orgChart1"/>
    <dgm:cxn modelId="{40B57EF0-F449-4059-BD19-D5EEFFA6ED93}" type="presParOf" srcId="{14BA3DE9-E6F3-42A5-833F-5CF8BFD0F673}" destId="{02AF7EE6-FF82-4503-B23F-4E49DC8D4BD1}" srcOrd="0" destOrd="0" presId="urn:microsoft.com/office/officeart/2005/8/layout/orgChart1"/>
    <dgm:cxn modelId="{6DA0EE26-CA2B-4AF4-8DED-8936614B9900}" type="presParOf" srcId="{02AF7EE6-FF82-4503-B23F-4E49DC8D4BD1}" destId="{7E0A1532-2385-47F4-9619-AD642D44D5BE}" srcOrd="0" destOrd="0" presId="urn:microsoft.com/office/officeart/2005/8/layout/orgChart1"/>
    <dgm:cxn modelId="{FFAE7A1A-551A-41DF-9FC4-F22377715515}" type="presParOf" srcId="{02AF7EE6-FF82-4503-B23F-4E49DC8D4BD1}" destId="{3D05B81E-5850-4391-91D1-3DDFCBA37DCF}" srcOrd="1" destOrd="0" presId="urn:microsoft.com/office/officeart/2005/8/layout/orgChart1"/>
    <dgm:cxn modelId="{D808F34A-25D6-4CAD-938D-75028FDDD863}" type="presParOf" srcId="{14BA3DE9-E6F3-42A5-833F-5CF8BFD0F673}" destId="{02F63035-9E51-4F4F-8140-2885361481DA}" srcOrd="1" destOrd="0" presId="urn:microsoft.com/office/officeart/2005/8/layout/orgChart1"/>
    <dgm:cxn modelId="{458C8658-1593-44AE-92D9-D027529DF6A7}" type="presParOf" srcId="{14BA3DE9-E6F3-42A5-833F-5CF8BFD0F673}" destId="{6A388BEB-818E-4148-A468-60128B004CD3}" srcOrd="2" destOrd="0" presId="urn:microsoft.com/office/officeart/2005/8/layout/orgChart1"/>
    <dgm:cxn modelId="{D5626B33-EE20-4508-BB2E-274A862EDC97}" type="presParOf" srcId="{531D8090-7044-46D0-B4D5-AC05D4341A37}" destId="{650B0EEC-B9CC-4CE4-AF54-3ED840208028}" srcOrd="6" destOrd="0" presId="urn:microsoft.com/office/officeart/2005/8/layout/orgChart1"/>
    <dgm:cxn modelId="{64D40DE3-1BA4-4F07-A065-85B20D59BBDF}" type="presParOf" srcId="{531D8090-7044-46D0-B4D5-AC05D4341A37}" destId="{597D7D09-C2E1-46A6-B200-2479D95F8B4B}" srcOrd="7" destOrd="0" presId="urn:microsoft.com/office/officeart/2005/8/layout/orgChart1"/>
    <dgm:cxn modelId="{1EDE9E6E-3257-49F4-BAE1-D1CB7D327D6F}" type="presParOf" srcId="{597D7D09-C2E1-46A6-B200-2479D95F8B4B}" destId="{A2786F3A-E376-44EC-8057-EB67F091F247}" srcOrd="0" destOrd="0" presId="urn:microsoft.com/office/officeart/2005/8/layout/orgChart1"/>
    <dgm:cxn modelId="{B58FBC3B-1A04-4DA8-8066-E98C2CA730E3}" type="presParOf" srcId="{A2786F3A-E376-44EC-8057-EB67F091F247}" destId="{28455191-1E05-406E-9428-D40E0572DA7F}" srcOrd="0" destOrd="0" presId="urn:microsoft.com/office/officeart/2005/8/layout/orgChart1"/>
    <dgm:cxn modelId="{6580A6C0-6186-4220-AC10-F05844D41BCA}" type="presParOf" srcId="{A2786F3A-E376-44EC-8057-EB67F091F247}" destId="{D3D6DF22-D0F2-4951-BFF6-EC0BA0D77591}" srcOrd="1" destOrd="0" presId="urn:microsoft.com/office/officeart/2005/8/layout/orgChart1"/>
    <dgm:cxn modelId="{646EF222-9AEC-4594-ADF3-3E34E0406504}" type="presParOf" srcId="{597D7D09-C2E1-46A6-B200-2479D95F8B4B}" destId="{E2FA76B2-2FC9-45CA-BE01-09ABA94BFF4A}" srcOrd="1" destOrd="0" presId="urn:microsoft.com/office/officeart/2005/8/layout/orgChart1"/>
    <dgm:cxn modelId="{1A88F467-58CC-42E5-BBC5-9B0383E8DB21}" type="presParOf" srcId="{597D7D09-C2E1-46A6-B200-2479D95F8B4B}" destId="{220DBA53-5B06-4615-9AA4-BE776DA4E1CA}" srcOrd="2" destOrd="0" presId="urn:microsoft.com/office/officeart/2005/8/layout/orgChart1"/>
    <dgm:cxn modelId="{45AE40DC-E992-473C-95FC-5B8F45E43374}" type="presParOf" srcId="{68249D4C-9D97-4A04-8ADF-145613B235A0}" destId="{98FF031F-9F9B-4D1F-8EF6-46F00342FDF5}" srcOrd="2" destOrd="0" presId="urn:microsoft.com/office/officeart/2005/8/layout/orgChart1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23537E-7703-4A69-A424-CEC96965F7AA}" type="doc">
      <dgm:prSet loTypeId="urn:microsoft.com/office/officeart/2005/8/layout/orgChart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85C6A0-430B-416C-B970-5C56A202A3AF}">
      <dgm:prSet phldrT="[Текст]" custT="1"/>
      <dgm:spPr>
        <a:solidFill>
          <a:srgbClr val="00FFFF"/>
        </a:solidFill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зависимости от типа движителя автомобили повышенной и высокой проходимости делятся на </a:t>
          </a:r>
          <a:endParaRPr lang="ru-RU" sz="20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00E15C-BD2A-4BFD-BBC4-6D3AEEA09EA8}" type="parTrans" cxnId="{825CD18B-F2C6-4397-A7DB-B91FB1A2F9A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D6081E7B-6202-4416-8F1F-A2E28ACC7201}" type="sibTrans" cxnId="{825CD18B-F2C6-4397-A7DB-B91FB1A2F9A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C7B373E1-0AB2-40EE-94C4-D30DA3B36BA9}">
      <dgm:prSet custT="1"/>
      <dgm:spPr>
        <a:solidFill>
          <a:srgbClr val="00FF99"/>
        </a:solidFill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колесные</a:t>
          </a:r>
          <a:endParaRPr lang="ru-RU" sz="20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F96B51-17BE-4023-BD62-BF21BF8848E2}" type="parTrans" cxnId="{17074383-53DF-4F38-9A84-3BB1DBD2157E}">
      <dgm:prSet/>
      <dgm:spPr/>
      <dgm:t>
        <a:bodyPr/>
        <a:lstStyle/>
        <a:p>
          <a:endParaRPr lang="ru-RU"/>
        </a:p>
      </dgm:t>
    </dgm:pt>
    <dgm:pt modelId="{4F3AC0AC-6DE7-4F42-9CFD-ADBA3473C632}" type="sibTrans" cxnId="{17074383-53DF-4F38-9A84-3BB1DBD2157E}">
      <dgm:prSet/>
      <dgm:spPr/>
      <dgm:t>
        <a:bodyPr/>
        <a:lstStyle/>
        <a:p>
          <a:endParaRPr lang="ru-RU"/>
        </a:p>
      </dgm:t>
    </dgm:pt>
    <dgm:pt modelId="{7662BC0D-BFF4-4405-A1BE-F10D253A9ACC}">
      <dgm:prSet custT="1"/>
      <dgm:spPr>
        <a:solidFill>
          <a:srgbClr val="00FF99"/>
        </a:solidFill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колесно-гусеничные</a:t>
          </a:r>
          <a:endParaRPr lang="ru-RU" sz="20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2F8B83-0163-4811-B058-6827016E396B}" type="parTrans" cxnId="{7182387F-8494-49E7-A55E-2D2CA55FA5C1}">
      <dgm:prSet/>
      <dgm:spPr/>
      <dgm:t>
        <a:bodyPr/>
        <a:lstStyle/>
        <a:p>
          <a:endParaRPr lang="ru-RU"/>
        </a:p>
      </dgm:t>
    </dgm:pt>
    <dgm:pt modelId="{02427499-FE2C-4EA6-AF8E-732CD5B72676}" type="sibTrans" cxnId="{7182387F-8494-49E7-A55E-2D2CA55FA5C1}">
      <dgm:prSet/>
      <dgm:spPr/>
      <dgm:t>
        <a:bodyPr/>
        <a:lstStyle/>
        <a:p>
          <a:endParaRPr lang="ru-RU"/>
        </a:p>
      </dgm:t>
    </dgm:pt>
    <dgm:pt modelId="{92AE56EA-C9AA-4299-A08D-D1B3243F4E92}">
      <dgm:prSet custT="1"/>
      <dgm:spPr>
        <a:solidFill>
          <a:srgbClr val="00FF99"/>
        </a:solidFill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воздушной подушке</a:t>
          </a:r>
          <a:endParaRPr lang="ru-RU" sz="20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D4A0EB-1ADC-4723-9538-2DF5F8D67089}" type="parTrans" cxnId="{AE0B0B1D-F899-4FB9-9F1E-68DC02E461A8}">
      <dgm:prSet/>
      <dgm:spPr/>
      <dgm:t>
        <a:bodyPr/>
        <a:lstStyle/>
        <a:p>
          <a:endParaRPr lang="ru-RU"/>
        </a:p>
      </dgm:t>
    </dgm:pt>
    <dgm:pt modelId="{EB2AD140-E7E9-4F1D-96C9-208DD746B04F}" type="sibTrans" cxnId="{AE0B0B1D-F899-4FB9-9F1E-68DC02E461A8}">
      <dgm:prSet/>
      <dgm:spPr/>
      <dgm:t>
        <a:bodyPr/>
        <a:lstStyle/>
        <a:p>
          <a:endParaRPr lang="ru-RU"/>
        </a:p>
      </dgm:t>
    </dgm:pt>
    <dgm:pt modelId="{5CDAE68C-47EB-41F8-AF19-28A300AAB2B1}">
      <dgm:prSet custT="1"/>
      <dgm:spPr>
        <a:solidFill>
          <a:srgbClr val="00FF99"/>
        </a:solidFill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автомобили-амфибии</a:t>
          </a:r>
          <a:endParaRPr lang="ru-RU" sz="20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ED4DFF-1606-4E70-A38A-FAB27F889A3A}" type="parTrans" cxnId="{60E6BA0B-FA0A-48FA-8A62-0CD00681B959}">
      <dgm:prSet/>
      <dgm:spPr/>
      <dgm:t>
        <a:bodyPr/>
        <a:lstStyle/>
        <a:p>
          <a:endParaRPr lang="ru-RU"/>
        </a:p>
      </dgm:t>
    </dgm:pt>
    <dgm:pt modelId="{374DD75C-9B2F-4608-A0C4-15462F227EB9}" type="sibTrans" cxnId="{60E6BA0B-FA0A-48FA-8A62-0CD00681B959}">
      <dgm:prSet/>
      <dgm:spPr/>
      <dgm:t>
        <a:bodyPr/>
        <a:lstStyle/>
        <a:p>
          <a:endParaRPr lang="ru-RU"/>
        </a:p>
      </dgm:t>
    </dgm:pt>
    <dgm:pt modelId="{2F084A06-92DB-4BEE-A9C7-5EBDCDD4FE67}" type="pres">
      <dgm:prSet presAssocID="{D123537E-7703-4A69-A424-CEC96965F7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8249D4C-9D97-4A04-8ADF-145613B235A0}" type="pres">
      <dgm:prSet presAssocID="{D985C6A0-430B-416C-B970-5C56A202A3AF}" presName="hierRoot1" presStyleCnt="0">
        <dgm:presLayoutVars>
          <dgm:hierBranch val="r"/>
        </dgm:presLayoutVars>
      </dgm:prSet>
      <dgm:spPr/>
    </dgm:pt>
    <dgm:pt modelId="{E726EB43-C717-46D9-B9F8-918D387AF0BF}" type="pres">
      <dgm:prSet presAssocID="{D985C6A0-430B-416C-B970-5C56A202A3AF}" presName="rootComposite1" presStyleCnt="0"/>
      <dgm:spPr/>
    </dgm:pt>
    <dgm:pt modelId="{0DEB5BF6-5862-46C2-B1AD-5F966D259656}" type="pres">
      <dgm:prSet presAssocID="{D985C6A0-430B-416C-B970-5C56A202A3AF}" presName="rootText1" presStyleLbl="node0" presStyleIdx="0" presStyleCnt="1" custScaleX="643043" custScaleY="2515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D02BB1-C106-4D7B-8BEA-35F40943CF97}" type="pres">
      <dgm:prSet presAssocID="{D985C6A0-430B-416C-B970-5C56A202A3A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31D8090-7044-46D0-B4D5-AC05D4341A37}" type="pres">
      <dgm:prSet presAssocID="{D985C6A0-430B-416C-B970-5C56A202A3AF}" presName="hierChild2" presStyleCnt="0"/>
      <dgm:spPr/>
    </dgm:pt>
    <dgm:pt modelId="{8765883C-D7B3-4BDC-8330-1E41CF5060AD}" type="pres">
      <dgm:prSet presAssocID="{72F96B51-17BE-4023-BD62-BF21BF8848E2}" presName="Name50" presStyleLbl="parChTrans1D2" presStyleIdx="0" presStyleCnt="4"/>
      <dgm:spPr/>
      <dgm:t>
        <a:bodyPr/>
        <a:lstStyle/>
        <a:p>
          <a:endParaRPr lang="ru-RU"/>
        </a:p>
      </dgm:t>
    </dgm:pt>
    <dgm:pt modelId="{51CF9704-968C-4890-8F8A-AC27AA764B4B}" type="pres">
      <dgm:prSet presAssocID="{C7B373E1-0AB2-40EE-94C4-D30DA3B36BA9}" presName="hierRoot2" presStyleCnt="0">
        <dgm:presLayoutVars>
          <dgm:hierBranch val="init"/>
        </dgm:presLayoutVars>
      </dgm:prSet>
      <dgm:spPr/>
    </dgm:pt>
    <dgm:pt modelId="{49986EC2-DFAC-498C-A171-498AAFECAECA}" type="pres">
      <dgm:prSet presAssocID="{C7B373E1-0AB2-40EE-94C4-D30DA3B36BA9}" presName="rootComposite" presStyleCnt="0"/>
      <dgm:spPr/>
    </dgm:pt>
    <dgm:pt modelId="{64A83C52-CB49-4211-A11B-7F715A516647}" type="pres">
      <dgm:prSet presAssocID="{C7B373E1-0AB2-40EE-94C4-D30DA3B36BA9}" presName="rootText" presStyleLbl="node2" presStyleIdx="0" presStyleCnt="4" custScaleX="5052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31AF2-D167-4D33-9CC9-D2D4593EEEBD}" type="pres">
      <dgm:prSet presAssocID="{C7B373E1-0AB2-40EE-94C4-D30DA3B36BA9}" presName="rootConnector" presStyleLbl="node2" presStyleIdx="0" presStyleCnt="4"/>
      <dgm:spPr/>
      <dgm:t>
        <a:bodyPr/>
        <a:lstStyle/>
        <a:p>
          <a:endParaRPr lang="ru-RU"/>
        </a:p>
      </dgm:t>
    </dgm:pt>
    <dgm:pt modelId="{8FD0ECAD-F651-4F3D-BDE8-E262B98DDE72}" type="pres">
      <dgm:prSet presAssocID="{C7B373E1-0AB2-40EE-94C4-D30DA3B36BA9}" presName="hierChild4" presStyleCnt="0"/>
      <dgm:spPr/>
    </dgm:pt>
    <dgm:pt modelId="{7A246F02-6355-44AA-A269-3AD6F1E79021}" type="pres">
      <dgm:prSet presAssocID="{C7B373E1-0AB2-40EE-94C4-D30DA3B36BA9}" presName="hierChild5" presStyleCnt="0"/>
      <dgm:spPr/>
    </dgm:pt>
    <dgm:pt modelId="{B5A5FAB1-A8F3-492D-9F6D-D1C5FF11DB63}" type="pres">
      <dgm:prSet presAssocID="{E22F8B83-0163-4811-B058-6827016E396B}" presName="Name50" presStyleLbl="parChTrans1D2" presStyleIdx="1" presStyleCnt="4"/>
      <dgm:spPr/>
      <dgm:t>
        <a:bodyPr/>
        <a:lstStyle/>
        <a:p>
          <a:endParaRPr lang="ru-RU"/>
        </a:p>
      </dgm:t>
    </dgm:pt>
    <dgm:pt modelId="{F68F6A51-7433-4E36-94E4-70B77CCBC226}" type="pres">
      <dgm:prSet presAssocID="{7662BC0D-BFF4-4405-A1BE-F10D253A9ACC}" presName="hierRoot2" presStyleCnt="0">
        <dgm:presLayoutVars>
          <dgm:hierBranch val="init"/>
        </dgm:presLayoutVars>
      </dgm:prSet>
      <dgm:spPr/>
    </dgm:pt>
    <dgm:pt modelId="{E5943585-AFE4-4F8D-A356-7AD161C4C2E0}" type="pres">
      <dgm:prSet presAssocID="{7662BC0D-BFF4-4405-A1BE-F10D253A9ACC}" presName="rootComposite" presStyleCnt="0"/>
      <dgm:spPr/>
    </dgm:pt>
    <dgm:pt modelId="{F27971DA-7DF6-4ABE-B930-C9A1872DAA26}" type="pres">
      <dgm:prSet presAssocID="{7662BC0D-BFF4-4405-A1BE-F10D253A9ACC}" presName="rootText" presStyleLbl="node2" presStyleIdx="1" presStyleCnt="4" custScaleX="5052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6609C3-5312-4CB2-8589-CEC24E9D42A6}" type="pres">
      <dgm:prSet presAssocID="{7662BC0D-BFF4-4405-A1BE-F10D253A9ACC}" presName="rootConnector" presStyleLbl="node2" presStyleIdx="1" presStyleCnt="4"/>
      <dgm:spPr/>
      <dgm:t>
        <a:bodyPr/>
        <a:lstStyle/>
        <a:p>
          <a:endParaRPr lang="ru-RU"/>
        </a:p>
      </dgm:t>
    </dgm:pt>
    <dgm:pt modelId="{5689A752-F0E1-4FA1-B496-83301F2EE27A}" type="pres">
      <dgm:prSet presAssocID="{7662BC0D-BFF4-4405-A1BE-F10D253A9ACC}" presName="hierChild4" presStyleCnt="0"/>
      <dgm:spPr/>
    </dgm:pt>
    <dgm:pt modelId="{B07A3E27-FA83-4A8E-9683-508FB4F54909}" type="pres">
      <dgm:prSet presAssocID="{7662BC0D-BFF4-4405-A1BE-F10D253A9ACC}" presName="hierChild5" presStyleCnt="0"/>
      <dgm:spPr/>
    </dgm:pt>
    <dgm:pt modelId="{E8FD42AE-C02F-48AF-98B9-1077C6316E39}" type="pres">
      <dgm:prSet presAssocID="{35D4A0EB-1ADC-4723-9538-2DF5F8D67089}" presName="Name50" presStyleLbl="parChTrans1D2" presStyleIdx="2" presStyleCnt="4"/>
      <dgm:spPr/>
      <dgm:t>
        <a:bodyPr/>
        <a:lstStyle/>
        <a:p>
          <a:endParaRPr lang="ru-RU"/>
        </a:p>
      </dgm:t>
    </dgm:pt>
    <dgm:pt modelId="{69CE9988-DBCD-4F8A-AB53-DF275D31EC5F}" type="pres">
      <dgm:prSet presAssocID="{92AE56EA-C9AA-4299-A08D-D1B3243F4E92}" presName="hierRoot2" presStyleCnt="0">
        <dgm:presLayoutVars>
          <dgm:hierBranch val="init"/>
        </dgm:presLayoutVars>
      </dgm:prSet>
      <dgm:spPr/>
    </dgm:pt>
    <dgm:pt modelId="{83E58F51-0E48-41E3-80C4-3BD8B937C532}" type="pres">
      <dgm:prSet presAssocID="{92AE56EA-C9AA-4299-A08D-D1B3243F4E92}" presName="rootComposite" presStyleCnt="0"/>
      <dgm:spPr/>
    </dgm:pt>
    <dgm:pt modelId="{635EDE52-6867-475E-BEAF-0E420299C75C}" type="pres">
      <dgm:prSet presAssocID="{92AE56EA-C9AA-4299-A08D-D1B3243F4E92}" presName="rootText" presStyleLbl="node2" presStyleIdx="2" presStyleCnt="4" custScaleX="5052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BC8614-7C29-4587-AE55-417B6C394C8C}" type="pres">
      <dgm:prSet presAssocID="{92AE56EA-C9AA-4299-A08D-D1B3243F4E92}" presName="rootConnector" presStyleLbl="node2" presStyleIdx="2" presStyleCnt="4"/>
      <dgm:spPr/>
      <dgm:t>
        <a:bodyPr/>
        <a:lstStyle/>
        <a:p>
          <a:endParaRPr lang="ru-RU"/>
        </a:p>
      </dgm:t>
    </dgm:pt>
    <dgm:pt modelId="{53FAF19D-5EC3-4871-B2EC-BD1D28F2D7DF}" type="pres">
      <dgm:prSet presAssocID="{92AE56EA-C9AA-4299-A08D-D1B3243F4E92}" presName="hierChild4" presStyleCnt="0"/>
      <dgm:spPr/>
    </dgm:pt>
    <dgm:pt modelId="{030518AB-55A7-46F2-8F9E-73E48DA1B7B8}" type="pres">
      <dgm:prSet presAssocID="{92AE56EA-C9AA-4299-A08D-D1B3243F4E92}" presName="hierChild5" presStyleCnt="0"/>
      <dgm:spPr/>
    </dgm:pt>
    <dgm:pt modelId="{42651C6A-07E7-4C2C-A947-3B1342EBD2BB}" type="pres">
      <dgm:prSet presAssocID="{C6ED4DFF-1606-4E70-A38A-FAB27F889A3A}" presName="Name50" presStyleLbl="parChTrans1D2" presStyleIdx="3" presStyleCnt="4"/>
      <dgm:spPr/>
      <dgm:t>
        <a:bodyPr/>
        <a:lstStyle/>
        <a:p>
          <a:endParaRPr lang="ru-RU"/>
        </a:p>
      </dgm:t>
    </dgm:pt>
    <dgm:pt modelId="{DC1F1E5B-D099-45B1-A1BC-2AAB6FD41CBF}" type="pres">
      <dgm:prSet presAssocID="{5CDAE68C-47EB-41F8-AF19-28A300AAB2B1}" presName="hierRoot2" presStyleCnt="0">
        <dgm:presLayoutVars>
          <dgm:hierBranch val="init"/>
        </dgm:presLayoutVars>
      </dgm:prSet>
      <dgm:spPr/>
    </dgm:pt>
    <dgm:pt modelId="{2CA93A7F-15AE-49BE-81A7-514B7BD43094}" type="pres">
      <dgm:prSet presAssocID="{5CDAE68C-47EB-41F8-AF19-28A300AAB2B1}" presName="rootComposite" presStyleCnt="0"/>
      <dgm:spPr/>
    </dgm:pt>
    <dgm:pt modelId="{6739D8C9-CA3F-4538-979B-334445AF7C5D}" type="pres">
      <dgm:prSet presAssocID="{5CDAE68C-47EB-41F8-AF19-28A300AAB2B1}" presName="rootText" presStyleLbl="node2" presStyleIdx="3" presStyleCnt="4" custScaleX="5052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129365-B339-47E0-987B-670175EBBA97}" type="pres">
      <dgm:prSet presAssocID="{5CDAE68C-47EB-41F8-AF19-28A300AAB2B1}" presName="rootConnector" presStyleLbl="node2" presStyleIdx="3" presStyleCnt="4"/>
      <dgm:spPr/>
      <dgm:t>
        <a:bodyPr/>
        <a:lstStyle/>
        <a:p>
          <a:endParaRPr lang="ru-RU"/>
        </a:p>
      </dgm:t>
    </dgm:pt>
    <dgm:pt modelId="{18C71729-DF9E-4EED-8016-87439AFDA454}" type="pres">
      <dgm:prSet presAssocID="{5CDAE68C-47EB-41F8-AF19-28A300AAB2B1}" presName="hierChild4" presStyleCnt="0"/>
      <dgm:spPr/>
    </dgm:pt>
    <dgm:pt modelId="{86156C76-67D7-4A6E-9CA6-85C336CF6130}" type="pres">
      <dgm:prSet presAssocID="{5CDAE68C-47EB-41F8-AF19-28A300AAB2B1}" presName="hierChild5" presStyleCnt="0"/>
      <dgm:spPr/>
    </dgm:pt>
    <dgm:pt modelId="{98FF031F-9F9B-4D1F-8EF6-46F00342FDF5}" type="pres">
      <dgm:prSet presAssocID="{D985C6A0-430B-416C-B970-5C56A202A3AF}" presName="hierChild3" presStyleCnt="0"/>
      <dgm:spPr/>
    </dgm:pt>
  </dgm:ptLst>
  <dgm:cxnLst>
    <dgm:cxn modelId="{73EB8FFD-4383-4A3F-AC96-C7A99F56674C}" type="presOf" srcId="{7662BC0D-BFF4-4405-A1BE-F10D253A9ACC}" destId="{E26609C3-5312-4CB2-8589-CEC24E9D42A6}" srcOrd="1" destOrd="0" presId="urn:microsoft.com/office/officeart/2005/8/layout/orgChart1"/>
    <dgm:cxn modelId="{7112CA32-5940-4D04-8374-62FA5269F5D5}" type="presOf" srcId="{92AE56EA-C9AA-4299-A08D-D1B3243F4E92}" destId="{635EDE52-6867-475E-BEAF-0E420299C75C}" srcOrd="0" destOrd="0" presId="urn:microsoft.com/office/officeart/2005/8/layout/orgChart1"/>
    <dgm:cxn modelId="{7A24FF6C-899E-4967-AC03-129478470BA0}" type="presOf" srcId="{D123537E-7703-4A69-A424-CEC96965F7AA}" destId="{2F084A06-92DB-4BEE-A9C7-5EBDCDD4FE67}" srcOrd="0" destOrd="0" presId="urn:microsoft.com/office/officeart/2005/8/layout/orgChart1"/>
    <dgm:cxn modelId="{FED3E16A-D606-4C68-94E5-7C7EB8D861C4}" type="presOf" srcId="{D985C6A0-430B-416C-B970-5C56A202A3AF}" destId="{3DD02BB1-C106-4D7B-8BEA-35F40943CF97}" srcOrd="1" destOrd="0" presId="urn:microsoft.com/office/officeart/2005/8/layout/orgChart1"/>
    <dgm:cxn modelId="{F3CB1400-6A04-49B0-BBC9-BE6ECAEC4878}" type="presOf" srcId="{C7B373E1-0AB2-40EE-94C4-D30DA3B36BA9}" destId="{64A83C52-CB49-4211-A11B-7F715A516647}" srcOrd="0" destOrd="0" presId="urn:microsoft.com/office/officeart/2005/8/layout/orgChart1"/>
    <dgm:cxn modelId="{56A48DBF-FCA9-413B-A30B-A501D67F59D2}" type="presOf" srcId="{35D4A0EB-1ADC-4723-9538-2DF5F8D67089}" destId="{E8FD42AE-C02F-48AF-98B9-1077C6316E39}" srcOrd="0" destOrd="0" presId="urn:microsoft.com/office/officeart/2005/8/layout/orgChart1"/>
    <dgm:cxn modelId="{ADD9945A-2B4C-46DC-87CF-A24D36329600}" type="presOf" srcId="{C7B373E1-0AB2-40EE-94C4-D30DA3B36BA9}" destId="{85D31AF2-D167-4D33-9CC9-D2D4593EEEBD}" srcOrd="1" destOrd="0" presId="urn:microsoft.com/office/officeart/2005/8/layout/orgChart1"/>
    <dgm:cxn modelId="{1546C667-CFC3-41F7-8B48-3300D4E5861B}" type="presOf" srcId="{5CDAE68C-47EB-41F8-AF19-28A300AAB2B1}" destId="{A9129365-B339-47E0-987B-670175EBBA97}" srcOrd="1" destOrd="0" presId="urn:microsoft.com/office/officeart/2005/8/layout/orgChart1"/>
    <dgm:cxn modelId="{17074383-53DF-4F38-9A84-3BB1DBD2157E}" srcId="{D985C6A0-430B-416C-B970-5C56A202A3AF}" destId="{C7B373E1-0AB2-40EE-94C4-D30DA3B36BA9}" srcOrd="0" destOrd="0" parTransId="{72F96B51-17BE-4023-BD62-BF21BF8848E2}" sibTransId="{4F3AC0AC-6DE7-4F42-9CFD-ADBA3473C632}"/>
    <dgm:cxn modelId="{7182387F-8494-49E7-A55E-2D2CA55FA5C1}" srcId="{D985C6A0-430B-416C-B970-5C56A202A3AF}" destId="{7662BC0D-BFF4-4405-A1BE-F10D253A9ACC}" srcOrd="1" destOrd="0" parTransId="{E22F8B83-0163-4811-B058-6827016E396B}" sibTransId="{02427499-FE2C-4EA6-AF8E-732CD5B72676}"/>
    <dgm:cxn modelId="{825CD18B-F2C6-4397-A7DB-B91FB1A2F9A4}" srcId="{D123537E-7703-4A69-A424-CEC96965F7AA}" destId="{D985C6A0-430B-416C-B970-5C56A202A3AF}" srcOrd="0" destOrd="0" parTransId="{9200E15C-BD2A-4BFD-BBC4-6D3AEEA09EA8}" sibTransId="{D6081E7B-6202-4416-8F1F-A2E28ACC7201}"/>
    <dgm:cxn modelId="{DA6DDA43-EED3-434A-AA63-356E86FBDB4A}" type="presOf" srcId="{72F96B51-17BE-4023-BD62-BF21BF8848E2}" destId="{8765883C-D7B3-4BDC-8330-1E41CF5060AD}" srcOrd="0" destOrd="0" presId="urn:microsoft.com/office/officeart/2005/8/layout/orgChart1"/>
    <dgm:cxn modelId="{AE0B0B1D-F899-4FB9-9F1E-68DC02E461A8}" srcId="{D985C6A0-430B-416C-B970-5C56A202A3AF}" destId="{92AE56EA-C9AA-4299-A08D-D1B3243F4E92}" srcOrd="2" destOrd="0" parTransId="{35D4A0EB-1ADC-4723-9538-2DF5F8D67089}" sibTransId="{EB2AD140-E7E9-4F1D-96C9-208DD746B04F}"/>
    <dgm:cxn modelId="{00825888-3DEE-4C2E-8D1D-2C801A59A8BF}" type="presOf" srcId="{92AE56EA-C9AA-4299-A08D-D1B3243F4E92}" destId="{36BC8614-7C29-4587-AE55-417B6C394C8C}" srcOrd="1" destOrd="0" presId="urn:microsoft.com/office/officeart/2005/8/layout/orgChart1"/>
    <dgm:cxn modelId="{C454C41C-6EE3-45A9-9D35-8EB7B7161577}" type="presOf" srcId="{C6ED4DFF-1606-4E70-A38A-FAB27F889A3A}" destId="{42651C6A-07E7-4C2C-A947-3B1342EBD2BB}" srcOrd="0" destOrd="0" presId="urn:microsoft.com/office/officeart/2005/8/layout/orgChart1"/>
    <dgm:cxn modelId="{18D966A5-D563-4159-84AD-FC266A506584}" type="presOf" srcId="{D985C6A0-430B-416C-B970-5C56A202A3AF}" destId="{0DEB5BF6-5862-46C2-B1AD-5F966D259656}" srcOrd="0" destOrd="0" presId="urn:microsoft.com/office/officeart/2005/8/layout/orgChart1"/>
    <dgm:cxn modelId="{60E6BA0B-FA0A-48FA-8A62-0CD00681B959}" srcId="{D985C6A0-430B-416C-B970-5C56A202A3AF}" destId="{5CDAE68C-47EB-41F8-AF19-28A300AAB2B1}" srcOrd="3" destOrd="0" parTransId="{C6ED4DFF-1606-4E70-A38A-FAB27F889A3A}" sibTransId="{374DD75C-9B2F-4608-A0C4-15462F227EB9}"/>
    <dgm:cxn modelId="{B5CFE7AD-547F-4258-B7FF-A6951F04833F}" type="presOf" srcId="{7662BC0D-BFF4-4405-A1BE-F10D253A9ACC}" destId="{F27971DA-7DF6-4ABE-B930-C9A1872DAA26}" srcOrd="0" destOrd="0" presId="urn:microsoft.com/office/officeart/2005/8/layout/orgChart1"/>
    <dgm:cxn modelId="{DEE1DB22-4FD6-4020-861C-D341E658823A}" type="presOf" srcId="{E22F8B83-0163-4811-B058-6827016E396B}" destId="{B5A5FAB1-A8F3-492D-9F6D-D1C5FF11DB63}" srcOrd="0" destOrd="0" presId="urn:microsoft.com/office/officeart/2005/8/layout/orgChart1"/>
    <dgm:cxn modelId="{72A209FC-7762-4B44-BE02-531DC31E150E}" type="presOf" srcId="{5CDAE68C-47EB-41F8-AF19-28A300AAB2B1}" destId="{6739D8C9-CA3F-4538-979B-334445AF7C5D}" srcOrd="0" destOrd="0" presId="urn:microsoft.com/office/officeart/2005/8/layout/orgChart1"/>
    <dgm:cxn modelId="{D15DBAE5-3391-4764-8497-21709311489A}" type="presParOf" srcId="{2F084A06-92DB-4BEE-A9C7-5EBDCDD4FE67}" destId="{68249D4C-9D97-4A04-8ADF-145613B235A0}" srcOrd="0" destOrd="0" presId="urn:microsoft.com/office/officeart/2005/8/layout/orgChart1"/>
    <dgm:cxn modelId="{A2818DFB-6C99-4DFA-A5FF-F7A426C6F90A}" type="presParOf" srcId="{68249D4C-9D97-4A04-8ADF-145613B235A0}" destId="{E726EB43-C717-46D9-B9F8-918D387AF0BF}" srcOrd="0" destOrd="0" presId="urn:microsoft.com/office/officeart/2005/8/layout/orgChart1"/>
    <dgm:cxn modelId="{F56F8FB1-7C89-4B97-BC05-31EB5F133A3B}" type="presParOf" srcId="{E726EB43-C717-46D9-B9F8-918D387AF0BF}" destId="{0DEB5BF6-5862-46C2-B1AD-5F966D259656}" srcOrd="0" destOrd="0" presId="urn:microsoft.com/office/officeart/2005/8/layout/orgChart1"/>
    <dgm:cxn modelId="{526A1CEF-D248-455F-9D12-E144538DB6BD}" type="presParOf" srcId="{E726EB43-C717-46D9-B9F8-918D387AF0BF}" destId="{3DD02BB1-C106-4D7B-8BEA-35F40943CF97}" srcOrd="1" destOrd="0" presId="urn:microsoft.com/office/officeart/2005/8/layout/orgChart1"/>
    <dgm:cxn modelId="{955B3BDD-5AE8-4DD9-BCCD-B4B5746B233E}" type="presParOf" srcId="{68249D4C-9D97-4A04-8ADF-145613B235A0}" destId="{531D8090-7044-46D0-B4D5-AC05D4341A37}" srcOrd="1" destOrd="0" presId="urn:microsoft.com/office/officeart/2005/8/layout/orgChart1"/>
    <dgm:cxn modelId="{8EB38E5C-EC5B-432D-90D9-3F1FFE7C5708}" type="presParOf" srcId="{531D8090-7044-46D0-B4D5-AC05D4341A37}" destId="{8765883C-D7B3-4BDC-8330-1E41CF5060AD}" srcOrd="0" destOrd="0" presId="urn:microsoft.com/office/officeart/2005/8/layout/orgChart1"/>
    <dgm:cxn modelId="{8B47E74B-32D2-4DD0-9984-F7E6D5497DFA}" type="presParOf" srcId="{531D8090-7044-46D0-B4D5-AC05D4341A37}" destId="{51CF9704-968C-4890-8F8A-AC27AA764B4B}" srcOrd="1" destOrd="0" presId="urn:microsoft.com/office/officeart/2005/8/layout/orgChart1"/>
    <dgm:cxn modelId="{1F067D87-7C4B-42C5-89C1-BAEAD2FCE71F}" type="presParOf" srcId="{51CF9704-968C-4890-8F8A-AC27AA764B4B}" destId="{49986EC2-DFAC-498C-A171-498AAFECAECA}" srcOrd="0" destOrd="0" presId="urn:microsoft.com/office/officeart/2005/8/layout/orgChart1"/>
    <dgm:cxn modelId="{4861B009-F254-4C20-A1A3-ECE8DC2A6B41}" type="presParOf" srcId="{49986EC2-DFAC-498C-A171-498AAFECAECA}" destId="{64A83C52-CB49-4211-A11B-7F715A516647}" srcOrd="0" destOrd="0" presId="urn:microsoft.com/office/officeart/2005/8/layout/orgChart1"/>
    <dgm:cxn modelId="{C35145FA-D5FF-44DE-897E-EBC91C51C019}" type="presParOf" srcId="{49986EC2-DFAC-498C-A171-498AAFECAECA}" destId="{85D31AF2-D167-4D33-9CC9-D2D4593EEEBD}" srcOrd="1" destOrd="0" presId="urn:microsoft.com/office/officeart/2005/8/layout/orgChart1"/>
    <dgm:cxn modelId="{61966E0F-5705-4929-A6FC-994162EB076C}" type="presParOf" srcId="{51CF9704-968C-4890-8F8A-AC27AA764B4B}" destId="{8FD0ECAD-F651-4F3D-BDE8-E262B98DDE72}" srcOrd="1" destOrd="0" presId="urn:microsoft.com/office/officeart/2005/8/layout/orgChart1"/>
    <dgm:cxn modelId="{B5836836-322F-4201-B149-59E89D139B86}" type="presParOf" srcId="{51CF9704-968C-4890-8F8A-AC27AA764B4B}" destId="{7A246F02-6355-44AA-A269-3AD6F1E79021}" srcOrd="2" destOrd="0" presId="urn:microsoft.com/office/officeart/2005/8/layout/orgChart1"/>
    <dgm:cxn modelId="{7878EFB0-B7B5-44A1-9405-31E3F78841F7}" type="presParOf" srcId="{531D8090-7044-46D0-B4D5-AC05D4341A37}" destId="{B5A5FAB1-A8F3-492D-9F6D-D1C5FF11DB63}" srcOrd="2" destOrd="0" presId="urn:microsoft.com/office/officeart/2005/8/layout/orgChart1"/>
    <dgm:cxn modelId="{8A65480D-3774-4DA8-9328-1E89DD719832}" type="presParOf" srcId="{531D8090-7044-46D0-B4D5-AC05D4341A37}" destId="{F68F6A51-7433-4E36-94E4-70B77CCBC226}" srcOrd="3" destOrd="0" presId="urn:microsoft.com/office/officeart/2005/8/layout/orgChart1"/>
    <dgm:cxn modelId="{69DD23B8-6750-477F-8D13-2FA0315F6760}" type="presParOf" srcId="{F68F6A51-7433-4E36-94E4-70B77CCBC226}" destId="{E5943585-AFE4-4F8D-A356-7AD161C4C2E0}" srcOrd="0" destOrd="0" presId="urn:microsoft.com/office/officeart/2005/8/layout/orgChart1"/>
    <dgm:cxn modelId="{98EC6B5B-2D8E-4FCF-BDDD-7D8040E2E4DE}" type="presParOf" srcId="{E5943585-AFE4-4F8D-A356-7AD161C4C2E0}" destId="{F27971DA-7DF6-4ABE-B930-C9A1872DAA26}" srcOrd="0" destOrd="0" presId="urn:microsoft.com/office/officeart/2005/8/layout/orgChart1"/>
    <dgm:cxn modelId="{D63218F4-BE5E-4CC3-ADEC-78E968F2DAA3}" type="presParOf" srcId="{E5943585-AFE4-4F8D-A356-7AD161C4C2E0}" destId="{E26609C3-5312-4CB2-8589-CEC24E9D42A6}" srcOrd="1" destOrd="0" presId="urn:microsoft.com/office/officeart/2005/8/layout/orgChart1"/>
    <dgm:cxn modelId="{B0498253-F1C8-4785-A2AA-DE4256A26716}" type="presParOf" srcId="{F68F6A51-7433-4E36-94E4-70B77CCBC226}" destId="{5689A752-F0E1-4FA1-B496-83301F2EE27A}" srcOrd="1" destOrd="0" presId="urn:microsoft.com/office/officeart/2005/8/layout/orgChart1"/>
    <dgm:cxn modelId="{0E10AC50-5DA2-452D-BEE7-0775B1E268C9}" type="presParOf" srcId="{F68F6A51-7433-4E36-94E4-70B77CCBC226}" destId="{B07A3E27-FA83-4A8E-9683-508FB4F54909}" srcOrd="2" destOrd="0" presId="urn:microsoft.com/office/officeart/2005/8/layout/orgChart1"/>
    <dgm:cxn modelId="{386AF245-BE8A-457B-B645-97878BFB3DB2}" type="presParOf" srcId="{531D8090-7044-46D0-B4D5-AC05D4341A37}" destId="{E8FD42AE-C02F-48AF-98B9-1077C6316E39}" srcOrd="4" destOrd="0" presId="urn:microsoft.com/office/officeart/2005/8/layout/orgChart1"/>
    <dgm:cxn modelId="{D96B3FE5-B5A0-4920-B497-166D7785B387}" type="presParOf" srcId="{531D8090-7044-46D0-B4D5-AC05D4341A37}" destId="{69CE9988-DBCD-4F8A-AB53-DF275D31EC5F}" srcOrd="5" destOrd="0" presId="urn:microsoft.com/office/officeart/2005/8/layout/orgChart1"/>
    <dgm:cxn modelId="{4FE22E55-1DDD-449F-981D-EEA42547A1CF}" type="presParOf" srcId="{69CE9988-DBCD-4F8A-AB53-DF275D31EC5F}" destId="{83E58F51-0E48-41E3-80C4-3BD8B937C532}" srcOrd="0" destOrd="0" presId="urn:microsoft.com/office/officeart/2005/8/layout/orgChart1"/>
    <dgm:cxn modelId="{F79FB630-C619-44E7-91C2-E6DA3B2BBB49}" type="presParOf" srcId="{83E58F51-0E48-41E3-80C4-3BD8B937C532}" destId="{635EDE52-6867-475E-BEAF-0E420299C75C}" srcOrd="0" destOrd="0" presId="urn:microsoft.com/office/officeart/2005/8/layout/orgChart1"/>
    <dgm:cxn modelId="{A64F2A3E-F3D2-4097-AFB2-CDAC96ED9572}" type="presParOf" srcId="{83E58F51-0E48-41E3-80C4-3BD8B937C532}" destId="{36BC8614-7C29-4587-AE55-417B6C394C8C}" srcOrd="1" destOrd="0" presId="urn:microsoft.com/office/officeart/2005/8/layout/orgChart1"/>
    <dgm:cxn modelId="{B67FD8EC-D64F-4CFA-B56B-D505433754AA}" type="presParOf" srcId="{69CE9988-DBCD-4F8A-AB53-DF275D31EC5F}" destId="{53FAF19D-5EC3-4871-B2EC-BD1D28F2D7DF}" srcOrd="1" destOrd="0" presId="urn:microsoft.com/office/officeart/2005/8/layout/orgChart1"/>
    <dgm:cxn modelId="{641E238C-08EE-4C4F-805B-BE9165363847}" type="presParOf" srcId="{69CE9988-DBCD-4F8A-AB53-DF275D31EC5F}" destId="{030518AB-55A7-46F2-8F9E-73E48DA1B7B8}" srcOrd="2" destOrd="0" presId="urn:microsoft.com/office/officeart/2005/8/layout/orgChart1"/>
    <dgm:cxn modelId="{DEE9A945-8FEA-4091-90D6-1846E44077B8}" type="presParOf" srcId="{531D8090-7044-46D0-B4D5-AC05D4341A37}" destId="{42651C6A-07E7-4C2C-A947-3B1342EBD2BB}" srcOrd="6" destOrd="0" presId="urn:microsoft.com/office/officeart/2005/8/layout/orgChart1"/>
    <dgm:cxn modelId="{EB6004BF-9CB0-4D02-91B7-33A7E701A6F9}" type="presParOf" srcId="{531D8090-7044-46D0-B4D5-AC05D4341A37}" destId="{DC1F1E5B-D099-45B1-A1BC-2AAB6FD41CBF}" srcOrd="7" destOrd="0" presId="urn:microsoft.com/office/officeart/2005/8/layout/orgChart1"/>
    <dgm:cxn modelId="{89A7446E-2554-4AE1-8359-0EA750DC8225}" type="presParOf" srcId="{DC1F1E5B-D099-45B1-A1BC-2AAB6FD41CBF}" destId="{2CA93A7F-15AE-49BE-81A7-514B7BD43094}" srcOrd="0" destOrd="0" presId="urn:microsoft.com/office/officeart/2005/8/layout/orgChart1"/>
    <dgm:cxn modelId="{1FC565F1-2B5C-463B-B2BC-5857DB7A23E1}" type="presParOf" srcId="{2CA93A7F-15AE-49BE-81A7-514B7BD43094}" destId="{6739D8C9-CA3F-4538-979B-334445AF7C5D}" srcOrd="0" destOrd="0" presId="urn:microsoft.com/office/officeart/2005/8/layout/orgChart1"/>
    <dgm:cxn modelId="{16AEE974-02FF-4BC0-82FF-B18E1FDA090F}" type="presParOf" srcId="{2CA93A7F-15AE-49BE-81A7-514B7BD43094}" destId="{A9129365-B339-47E0-987B-670175EBBA97}" srcOrd="1" destOrd="0" presId="urn:microsoft.com/office/officeart/2005/8/layout/orgChart1"/>
    <dgm:cxn modelId="{D833B3E1-F29B-408F-8101-17666731FA9D}" type="presParOf" srcId="{DC1F1E5B-D099-45B1-A1BC-2AAB6FD41CBF}" destId="{18C71729-DF9E-4EED-8016-87439AFDA454}" srcOrd="1" destOrd="0" presId="urn:microsoft.com/office/officeart/2005/8/layout/orgChart1"/>
    <dgm:cxn modelId="{778E5E72-CEE3-4205-B70F-9D0F71488065}" type="presParOf" srcId="{DC1F1E5B-D099-45B1-A1BC-2AAB6FD41CBF}" destId="{86156C76-67D7-4A6E-9CA6-85C336CF6130}" srcOrd="2" destOrd="0" presId="urn:microsoft.com/office/officeart/2005/8/layout/orgChart1"/>
    <dgm:cxn modelId="{0C289CAC-21C8-474B-8E4E-154A2C82F54D}" type="presParOf" srcId="{68249D4C-9D97-4A04-8ADF-145613B235A0}" destId="{98FF031F-9F9B-4D1F-8EF6-46F00342FDF5}" srcOrd="2" destOrd="0" presId="urn:microsoft.com/office/officeart/2005/8/layout/orgChart1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23537E-7703-4A69-A424-CEC96965F7AA}" type="doc">
      <dgm:prSet loTypeId="urn:microsoft.com/office/officeart/2005/8/layout/orgChart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85C6A0-430B-416C-B970-5C56A202A3AF}">
      <dgm:prSet phldrT="[Текст]" custT="1"/>
      <dgm:spPr>
        <a:solidFill>
          <a:srgbClr val="00FFFF"/>
        </a:solidFill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грузоподъемности грузовые автомобили делят на </a:t>
          </a:r>
          <a:endParaRPr lang="ru-RU" sz="20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00E15C-BD2A-4BFD-BBC4-6D3AEEA09EA8}" type="parTrans" cxnId="{825CD18B-F2C6-4397-A7DB-B91FB1A2F9A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D6081E7B-6202-4416-8F1F-A2E28ACC7201}" type="sibTrans" cxnId="{825CD18B-F2C6-4397-A7DB-B91FB1A2F9A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59D87DBD-2E5A-482B-9B31-3F408B404D83}">
      <dgm:prSet custT="1"/>
      <dgm:spPr>
        <a:solidFill>
          <a:srgbClr val="00FF99"/>
        </a:solidFill>
      </dgm:spPr>
      <dgm:t>
        <a:bodyPr/>
        <a:lstStyle/>
        <a:p>
          <a:r>
            <a:rPr lang="ru-RU" sz="18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особо малой грузоподъемности (до 1 т)</a:t>
          </a:r>
          <a:endParaRPr lang="ru-RU" sz="18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BA3342-D1BA-4748-BA8A-D4A0445618A1}" type="parTrans" cxnId="{485DF962-D089-4CC8-B5CA-5EC951999910}">
      <dgm:prSet/>
      <dgm:spPr/>
      <dgm:t>
        <a:bodyPr/>
        <a:lstStyle/>
        <a:p>
          <a:endParaRPr lang="ru-RU"/>
        </a:p>
      </dgm:t>
    </dgm:pt>
    <dgm:pt modelId="{7AA4782F-2E9C-438E-9E1B-9D2E95A3488A}" type="sibTrans" cxnId="{485DF962-D089-4CC8-B5CA-5EC951999910}">
      <dgm:prSet/>
      <dgm:spPr/>
      <dgm:t>
        <a:bodyPr/>
        <a:lstStyle/>
        <a:p>
          <a:endParaRPr lang="ru-RU"/>
        </a:p>
      </dgm:t>
    </dgm:pt>
    <dgm:pt modelId="{1941756C-C725-4A77-B1E4-EFBE3B3D35F9}">
      <dgm:prSet custT="1"/>
      <dgm:spPr>
        <a:solidFill>
          <a:srgbClr val="00FF99"/>
        </a:solidFill>
      </dgm:spPr>
      <dgm:t>
        <a:bodyPr/>
        <a:lstStyle/>
        <a:p>
          <a:r>
            <a:rPr lang="ru-RU" sz="20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малой грузоподъемности (1…2 т)</a:t>
          </a:r>
          <a:endParaRPr lang="ru-RU" sz="20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AD5C50-384E-45A9-870B-DC7527D19840}" type="parTrans" cxnId="{7A6E7942-D43E-4117-A545-62BF7432ECE4}">
      <dgm:prSet/>
      <dgm:spPr/>
      <dgm:t>
        <a:bodyPr/>
        <a:lstStyle/>
        <a:p>
          <a:endParaRPr lang="ru-RU"/>
        </a:p>
      </dgm:t>
    </dgm:pt>
    <dgm:pt modelId="{0015BA1D-B8F5-41A2-9C80-47384D3B1D51}" type="sibTrans" cxnId="{7A6E7942-D43E-4117-A545-62BF7432ECE4}">
      <dgm:prSet/>
      <dgm:spPr/>
      <dgm:t>
        <a:bodyPr/>
        <a:lstStyle/>
        <a:p>
          <a:endParaRPr lang="ru-RU"/>
        </a:p>
      </dgm:t>
    </dgm:pt>
    <dgm:pt modelId="{88731204-32DB-4C38-A854-D51AB389531E}">
      <dgm:prSet custT="1"/>
      <dgm:spPr>
        <a:solidFill>
          <a:srgbClr val="00FF99"/>
        </a:solidFill>
      </dgm:spPr>
      <dgm:t>
        <a:bodyPr/>
        <a:lstStyle/>
        <a:p>
          <a:r>
            <a:rPr lang="ru-RU" sz="18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средней грузоподъемности (2…5 т)</a:t>
          </a:r>
          <a:endParaRPr lang="ru-RU" sz="18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4F2FE5-E303-46CA-A55C-3C1535BE233E}" type="parTrans" cxnId="{E85335DF-677D-4CB9-B3A1-536D2DFA9DB5}">
      <dgm:prSet/>
      <dgm:spPr/>
      <dgm:t>
        <a:bodyPr/>
        <a:lstStyle/>
        <a:p>
          <a:endParaRPr lang="ru-RU"/>
        </a:p>
      </dgm:t>
    </dgm:pt>
    <dgm:pt modelId="{402F0217-C95A-4E1D-8EFE-A2EE680D100F}" type="sibTrans" cxnId="{E85335DF-677D-4CB9-B3A1-536D2DFA9DB5}">
      <dgm:prSet/>
      <dgm:spPr/>
      <dgm:t>
        <a:bodyPr/>
        <a:lstStyle/>
        <a:p>
          <a:endParaRPr lang="ru-RU"/>
        </a:p>
      </dgm:t>
    </dgm:pt>
    <dgm:pt modelId="{2D5BD904-F3B4-4F8B-B97E-4ECCA4E55195}">
      <dgm:prSet custT="1"/>
      <dgm:spPr>
        <a:solidFill>
          <a:srgbClr val="00FF99"/>
        </a:solidFill>
      </dgm:spPr>
      <dgm:t>
        <a:bodyPr/>
        <a:lstStyle/>
        <a:p>
          <a:r>
            <a:rPr lang="ru-RU" sz="18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большой грузоподъемности                (более 5 т)</a:t>
          </a:r>
          <a:endParaRPr lang="ru-RU" sz="18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85DDE3-CD88-4772-A391-58F842D65BBA}" type="parTrans" cxnId="{49A20A6E-20C3-42A0-B02A-CA1CED6F9115}">
      <dgm:prSet/>
      <dgm:spPr/>
      <dgm:t>
        <a:bodyPr/>
        <a:lstStyle/>
        <a:p>
          <a:endParaRPr lang="ru-RU"/>
        </a:p>
      </dgm:t>
    </dgm:pt>
    <dgm:pt modelId="{6B828770-88EA-455D-A94D-16BFF4BC4FC1}" type="sibTrans" cxnId="{49A20A6E-20C3-42A0-B02A-CA1CED6F9115}">
      <dgm:prSet/>
      <dgm:spPr/>
      <dgm:t>
        <a:bodyPr/>
        <a:lstStyle/>
        <a:p>
          <a:endParaRPr lang="ru-RU"/>
        </a:p>
      </dgm:t>
    </dgm:pt>
    <dgm:pt modelId="{30B90223-BC35-49B1-A69C-95F239692472}">
      <dgm:prSet custT="1"/>
      <dgm:spPr>
        <a:solidFill>
          <a:srgbClr val="00FF99"/>
        </a:solidFill>
      </dgm:spPr>
      <dgm:t>
        <a:bodyPr/>
        <a:lstStyle/>
        <a:p>
          <a:r>
            <a:rPr lang="ru-RU" sz="1800" b="1" i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особо большой грузоподъемности</a:t>
          </a:r>
          <a:endParaRPr lang="ru-RU" sz="1800" b="1" i="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879CD8-2754-4D6F-9310-1921F26CBC44}" type="parTrans" cxnId="{128E1A55-ABF2-405E-B6EE-ABA3A6A966B4}">
      <dgm:prSet/>
      <dgm:spPr/>
      <dgm:t>
        <a:bodyPr/>
        <a:lstStyle/>
        <a:p>
          <a:endParaRPr lang="ru-RU"/>
        </a:p>
      </dgm:t>
    </dgm:pt>
    <dgm:pt modelId="{E80F5AE0-B22A-47DA-A1CE-F2AA7C97FBE7}" type="sibTrans" cxnId="{128E1A55-ABF2-405E-B6EE-ABA3A6A966B4}">
      <dgm:prSet/>
      <dgm:spPr/>
      <dgm:t>
        <a:bodyPr/>
        <a:lstStyle/>
        <a:p>
          <a:endParaRPr lang="ru-RU"/>
        </a:p>
      </dgm:t>
    </dgm:pt>
    <dgm:pt modelId="{2F084A06-92DB-4BEE-A9C7-5EBDCDD4FE67}" type="pres">
      <dgm:prSet presAssocID="{D123537E-7703-4A69-A424-CEC96965F7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8249D4C-9D97-4A04-8ADF-145613B235A0}" type="pres">
      <dgm:prSet presAssocID="{D985C6A0-430B-416C-B970-5C56A202A3AF}" presName="hierRoot1" presStyleCnt="0">
        <dgm:presLayoutVars>
          <dgm:hierBranch val="r"/>
        </dgm:presLayoutVars>
      </dgm:prSet>
      <dgm:spPr/>
    </dgm:pt>
    <dgm:pt modelId="{E726EB43-C717-46D9-B9F8-918D387AF0BF}" type="pres">
      <dgm:prSet presAssocID="{D985C6A0-430B-416C-B970-5C56A202A3AF}" presName="rootComposite1" presStyleCnt="0"/>
      <dgm:spPr/>
    </dgm:pt>
    <dgm:pt modelId="{0DEB5BF6-5862-46C2-B1AD-5F966D259656}" type="pres">
      <dgm:prSet presAssocID="{D985C6A0-430B-416C-B970-5C56A202A3AF}" presName="rootText1" presStyleLbl="node0" presStyleIdx="0" presStyleCnt="1" custScaleX="2000000" custScaleY="419817" custLinFactNeighborX="59670" custLinFactNeighborY="-321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D02BB1-C106-4D7B-8BEA-35F40943CF97}" type="pres">
      <dgm:prSet presAssocID="{D985C6A0-430B-416C-B970-5C56A202A3A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31D8090-7044-46D0-B4D5-AC05D4341A37}" type="pres">
      <dgm:prSet presAssocID="{D985C6A0-430B-416C-B970-5C56A202A3AF}" presName="hierChild2" presStyleCnt="0"/>
      <dgm:spPr/>
    </dgm:pt>
    <dgm:pt modelId="{A1281016-0663-4558-AC4F-C2976E249899}" type="pres">
      <dgm:prSet presAssocID="{24BA3342-D1BA-4748-BA8A-D4A0445618A1}" presName="Name50" presStyleLbl="parChTrans1D2" presStyleIdx="0" presStyleCnt="5"/>
      <dgm:spPr/>
      <dgm:t>
        <a:bodyPr/>
        <a:lstStyle/>
        <a:p>
          <a:endParaRPr lang="ru-RU"/>
        </a:p>
      </dgm:t>
    </dgm:pt>
    <dgm:pt modelId="{13586386-1872-4A2B-AF45-EFA266B6B3E9}" type="pres">
      <dgm:prSet presAssocID="{59D87DBD-2E5A-482B-9B31-3F408B404D83}" presName="hierRoot2" presStyleCnt="0">
        <dgm:presLayoutVars>
          <dgm:hierBranch val="init"/>
        </dgm:presLayoutVars>
      </dgm:prSet>
      <dgm:spPr/>
    </dgm:pt>
    <dgm:pt modelId="{B7BE112E-5458-4026-85D7-7199E103C148}" type="pres">
      <dgm:prSet presAssocID="{59D87DBD-2E5A-482B-9B31-3F408B404D83}" presName="rootComposite" presStyleCnt="0"/>
      <dgm:spPr/>
    </dgm:pt>
    <dgm:pt modelId="{1CF6E42C-4F35-441D-9723-CBDEC0C50823}" type="pres">
      <dgm:prSet presAssocID="{59D87DBD-2E5A-482B-9B31-3F408B404D83}" presName="rootText" presStyleLbl="node2" presStyleIdx="0" presStyleCnt="5" custScaleX="2000000" custScaleY="408064" custLinFactNeighborY="147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7BF74E-D70F-4D45-B5F5-A95E0DDB0C40}" type="pres">
      <dgm:prSet presAssocID="{59D87DBD-2E5A-482B-9B31-3F408B404D83}" presName="rootConnector" presStyleLbl="node2" presStyleIdx="0" presStyleCnt="5"/>
      <dgm:spPr/>
      <dgm:t>
        <a:bodyPr/>
        <a:lstStyle/>
        <a:p>
          <a:endParaRPr lang="ru-RU"/>
        </a:p>
      </dgm:t>
    </dgm:pt>
    <dgm:pt modelId="{13FD8101-FEFD-4FF4-BE4F-C60441C6B4DA}" type="pres">
      <dgm:prSet presAssocID="{59D87DBD-2E5A-482B-9B31-3F408B404D83}" presName="hierChild4" presStyleCnt="0"/>
      <dgm:spPr/>
    </dgm:pt>
    <dgm:pt modelId="{0E95F96F-049A-4F05-92C4-633C98A78FE5}" type="pres">
      <dgm:prSet presAssocID="{59D87DBD-2E5A-482B-9B31-3F408B404D83}" presName="hierChild5" presStyleCnt="0"/>
      <dgm:spPr/>
    </dgm:pt>
    <dgm:pt modelId="{8325B2A9-FDD6-4B55-B661-5AE598A86FD3}" type="pres">
      <dgm:prSet presAssocID="{84AD5C50-384E-45A9-870B-DC7527D19840}" presName="Name50" presStyleLbl="parChTrans1D2" presStyleIdx="1" presStyleCnt="5"/>
      <dgm:spPr/>
      <dgm:t>
        <a:bodyPr/>
        <a:lstStyle/>
        <a:p>
          <a:endParaRPr lang="ru-RU"/>
        </a:p>
      </dgm:t>
    </dgm:pt>
    <dgm:pt modelId="{A9ACC966-1182-4D20-81AD-ABEAF6297BDF}" type="pres">
      <dgm:prSet presAssocID="{1941756C-C725-4A77-B1E4-EFBE3B3D35F9}" presName="hierRoot2" presStyleCnt="0">
        <dgm:presLayoutVars>
          <dgm:hierBranch val="init"/>
        </dgm:presLayoutVars>
      </dgm:prSet>
      <dgm:spPr/>
    </dgm:pt>
    <dgm:pt modelId="{6FEF544A-4FDE-47EC-9085-B3BA4AFD7A54}" type="pres">
      <dgm:prSet presAssocID="{1941756C-C725-4A77-B1E4-EFBE3B3D35F9}" presName="rootComposite" presStyleCnt="0"/>
      <dgm:spPr/>
    </dgm:pt>
    <dgm:pt modelId="{6B37FA64-FDC4-48A7-BA2B-000C91054113}" type="pres">
      <dgm:prSet presAssocID="{1941756C-C725-4A77-B1E4-EFBE3B3D35F9}" presName="rootText" presStyleLbl="node2" presStyleIdx="1" presStyleCnt="5" custScaleX="2000000" custScaleY="243098" custLinFactNeighborY="147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3F8EA0-3BF3-4EFD-9A72-9864952E53E7}" type="pres">
      <dgm:prSet presAssocID="{1941756C-C725-4A77-B1E4-EFBE3B3D35F9}" presName="rootConnector" presStyleLbl="node2" presStyleIdx="1" presStyleCnt="5"/>
      <dgm:spPr/>
      <dgm:t>
        <a:bodyPr/>
        <a:lstStyle/>
        <a:p>
          <a:endParaRPr lang="ru-RU"/>
        </a:p>
      </dgm:t>
    </dgm:pt>
    <dgm:pt modelId="{BCBE7349-387B-4B99-95A7-ED59E8FA500A}" type="pres">
      <dgm:prSet presAssocID="{1941756C-C725-4A77-B1E4-EFBE3B3D35F9}" presName="hierChild4" presStyleCnt="0"/>
      <dgm:spPr/>
    </dgm:pt>
    <dgm:pt modelId="{E262ED07-06A8-4231-8F9A-E1740F8AEE39}" type="pres">
      <dgm:prSet presAssocID="{1941756C-C725-4A77-B1E4-EFBE3B3D35F9}" presName="hierChild5" presStyleCnt="0"/>
      <dgm:spPr/>
    </dgm:pt>
    <dgm:pt modelId="{A9E04A5C-4152-4005-9316-EEB6B8C88106}" type="pres">
      <dgm:prSet presAssocID="{EB4F2FE5-E303-46CA-A55C-3C1535BE233E}" presName="Name50" presStyleLbl="parChTrans1D2" presStyleIdx="2" presStyleCnt="5"/>
      <dgm:spPr/>
      <dgm:t>
        <a:bodyPr/>
        <a:lstStyle/>
        <a:p>
          <a:endParaRPr lang="ru-RU"/>
        </a:p>
      </dgm:t>
    </dgm:pt>
    <dgm:pt modelId="{9959D8BB-846A-42FE-A2D3-756CDB9A8068}" type="pres">
      <dgm:prSet presAssocID="{88731204-32DB-4C38-A854-D51AB389531E}" presName="hierRoot2" presStyleCnt="0">
        <dgm:presLayoutVars>
          <dgm:hierBranch val="init"/>
        </dgm:presLayoutVars>
      </dgm:prSet>
      <dgm:spPr/>
    </dgm:pt>
    <dgm:pt modelId="{3018AB98-2ABA-4F76-B953-32FD9B614261}" type="pres">
      <dgm:prSet presAssocID="{88731204-32DB-4C38-A854-D51AB389531E}" presName="rootComposite" presStyleCnt="0"/>
      <dgm:spPr/>
    </dgm:pt>
    <dgm:pt modelId="{4EE7AAFF-2709-497C-A307-571843019D34}" type="pres">
      <dgm:prSet presAssocID="{88731204-32DB-4C38-A854-D51AB389531E}" presName="rootText" presStyleLbl="node2" presStyleIdx="2" presStyleCnt="5" custScaleX="1809614" custScaleY="283905" custLinFactNeighborY="147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FF7404-3F46-4F70-BB36-9F35A396DB75}" type="pres">
      <dgm:prSet presAssocID="{88731204-32DB-4C38-A854-D51AB389531E}" presName="rootConnector" presStyleLbl="node2" presStyleIdx="2" presStyleCnt="5"/>
      <dgm:spPr/>
      <dgm:t>
        <a:bodyPr/>
        <a:lstStyle/>
        <a:p>
          <a:endParaRPr lang="ru-RU"/>
        </a:p>
      </dgm:t>
    </dgm:pt>
    <dgm:pt modelId="{DF9D8440-1F39-4B08-9AA1-E477F3462C7A}" type="pres">
      <dgm:prSet presAssocID="{88731204-32DB-4C38-A854-D51AB389531E}" presName="hierChild4" presStyleCnt="0"/>
      <dgm:spPr/>
    </dgm:pt>
    <dgm:pt modelId="{45063073-5069-4735-AF33-105462380A41}" type="pres">
      <dgm:prSet presAssocID="{88731204-32DB-4C38-A854-D51AB389531E}" presName="hierChild5" presStyleCnt="0"/>
      <dgm:spPr/>
    </dgm:pt>
    <dgm:pt modelId="{AADB0590-F1C2-4126-9C47-47C03003D00E}" type="pres">
      <dgm:prSet presAssocID="{9185DDE3-CD88-4772-A391-58F842D65BBA}" presName="Name50" presStyleLbl="parChTrans1D2" presStyleIdx="3" presStyleCnt="5"/>
      <dgm:spPr/>
      <dgm:t>
        <a:bodyPr/>
        <a:lstStyle/>
        <a:p>
          <a:endParaRPr lang="ru-RU"/>
        </a:p>
      </dgm:t>
    </dgm:pt>
    <dgm:pt modelId="{D8042B9B-9986-4E2B-BCB5-2D9370FBF593}" type="pres">
      <dgm:prSet presAssocID="{2D5BD904-F3B4-4F8B-B97E-4ECCA4E55195}" presName="hierRoot2" presStyleCnt="0">
        <dgm:presLayoutVars>
          <dgm:hierBranch val="init"/>
        </dgm:presLayoutVars>
      </dgm:prSet>
      <dgm:spPr/>
    </dgm:pt>
    <dgm:pt modelId="{B016A69C-A664-4448-9BC6-89954380EBE0}" type="pres">
      <dgm:prSet presAssocID="{2D5BD904-F3B4-4F8B-B97E-4ECCA4E55195}" presName="rootComposite" presStyleCnt="0"/>
      <dgm:spPr/>
    </dgm:pt>
    <dgm:pt modelId="{73BFD48D-EF69-41E9-A445-A8E9A1B3E518}" type="pres">
      <dgm:prSet presAssocID="{2D5BD904-F3B4-4F8B-B97E-4ECCA4E55195}" presName="rootText" presStyleLbl="node2" presStyleIdx="3" presStyleCnt="5" custScaleX="2000000" custScaleY="503684" custLinFactNeighborY="147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8FB12D-9C38-462C-9F75-9EB37E009AB6}" type="pres">
      <dgm:prSet presAssocID="{2D5BD904-F3B4-4F8B-B97E-4ECCA4E55195}" presName="rootConnector" presStyleLbl="node2" presStyleIdx="3" presStyleCnt="5"/>
      <dgm:spPr/>
      <dgm:t>
        <a:bodyPr/>
        <a:lstStyle/>
        <a:p>
          <a:endParaRPr lang="ru-RU"/>
        </a:p>
      </dgm:t>
    </dgm:pt>
    <dgm:pt modelId="{FB56A4FC-E078-4DFA-AB2D-679ACBCE8AEB}" type="pres">
      <dgm:prSet presAssocID="{2D5BD904-F3B4-4F8B-B97E-4ECCA4E55195}" presName="hierChild4" presStyleCnt="0"/>
      <dgm:spPr/>
    </dgm:pt>
    <dgm:pt modelId="{FADCB5FF-947E-4224-834E-434E4B4EAD78}" type="pres">
      <dgm:prSet presAssocID="{2D5BD904-F3B4-4F8B-B97E-4ECCA4E55195}" presName="hierChild5" presStyleCnt="0"/>
      <dgm:spPr/>
    </dgm:pt>
    <dgm:pt modelId="{95843839-EA45-44B6-87FE-8C10998DBB66}" type="pres">
      <dgm:prSet presAssocID="{FD879CD8-2754-4D6F-9310-1921F26CBC44}" presName="Name50" presStyleLbl="parChTrans1D2" presStyleIdx="4" presStyleCnt="5"/>
      <dgm:spPr/>
      <dgm:t>
        <a:bodyPr/>
        <a:lstStyle/>
        <a:p>
          <a:endParaRPr lang="ru-RU"/>
        </a:p>
      </dgm:t>
    </dgm:pt>
    <dgm:pt modelId="{6941870B-3BF7-40F8-BC24-18C2A73CE645}" type="pres">
      <dgm:prSet presAssocID="{30B90223-BC35-49B1-A69C-95F239692472}" presName="hierRoot2" presStyleCnt="0">
        <dgm:presLayoutVars>
          <dgm:hierBranch val="init"/>
        </dgm:presLayoutVars>
      </dgm:prSet>
      <dgm:spPr/>
    </dgm:pt>
    <dgm:pt modelId="{914E2833-A848-49A2-8AFB-7751DF98D3FD}" type="pres">
      <dgm:prSet presAssocID="{30B90223-BC35-49B1-A69C-95F239692472}" presName="rootComposite" presStyleCnt="0"/>
      <dgm:spPr/>
    </dgm:pt>
    <dgm:pt modelId="{A1E90732-5D50-4F21-B17F-E7922A6CBC20}" type="pres">
      <dgm:prSet presAssocID="{30B90223-BC35-49B1-A69C-95F239692472}" presName="rootText" presStyleLbl="node2" presStyleIdx="4" presStyleCnt="5" custScaleX="2000000" custScaleY="244097" custLinFactNeighborY="147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104A26-6C79-4F4E-B9D8-63EF30F24140}" type="pres">
      <dgm:prSet presAssocID="{30B90223-BC35-49B1-A69C-95F239692472}" presName="rootConnector" presStyleLbl="node2" presStyleIdx="4" presStyleCnt="5"/>
      <dgm:spPr/>
      <dgm:t>
        <a:bodyPr/>
        <a:lstStyle/>
        <a:p>
          <a:endParaRPr lang="ru-RU"/>
        </a:p>
      </dgm:t>
    </dgm:pt>
    <dgm:pt modelId="{BBAFF04C-6A07-4ACD-B476-0EB71F60A99F}" type="pres">
      <dgm:prSet presAssocID="{30B90223-BC35-49B1-A69C-95F239692472}" presName="hierChild4" presStyleCnt="0"/>
      <dgm:spPr/>
    </dgm:pt>
    <dgm:pt modelId="{248CBD62-4745-4C0B-BC26-887BD0630264}" type="pres">
      <dgm:prSet presAssocID="{30B90223-BC35-49B1-A69C-95F239692472}" presName="hierChild5" presStyleCnt="0"/>
      <dgm:spPr/>
    </dgm:pt>
    <dgm:pt modelId="{98FF031F-9F9B-4D1F-8EF6-46F00342FDF5}" type="pres">
      <dgm:prSet presAssocID="{D985C6A0-430B-416C-B970-5C56A202A3AF}" presName="hierChild3" presStyleCnt="0"/>
      <dgm:spPr/>
    </dgm:pt>
  </dgm:ptLst>
  <dgm:cxnLst>
    <dgm:cxn modelId="{E95B5685-CA08-4C58-B916-C3A914F0FC16}" type="presOf" srcId="{88731204-32DB-4C38-A854-D51AB389531E}" destId="{34FF7404-3F46-4F70-BB36-9F35A396DB75}" srcOrd="1" destOrd="0" presId="urn:microsoft.com/office/officeart/2005/8/layout/orgChart1"/>
    <dgm:cxn modelId="{4FDF6466-FDC8-4B27-B739-48A7B7BBD065}" type="presOf" srcId="{FD879CD8-2754-4D6F-9310-1921F26CBC44}" destId="{95843839-EA45-44B6-87FE-8C10998DBB66}" srcOrd="0" destOrd="0" presId="urn:microsoft.com/office/officeart/2005/8/layout/orgChart1"/>
    <dgm:cxn modelId="{EB239E97-BB79-45BB-8D43-5B1E60247FC0}" type="presOf" srcId="{30B90223-BC35-49B1-A69C-95F239692472}" destId="{A2104A26-6C79-4F4E-B9D8-63EF30F24140}" srcOrd="1" destOrd="0" presId="urn:microsoft.com/office/officeart/2005/8/layout/orgChart1"/>
    <dgm:cxn modelId="{8471E576-C99C-4641-A3F9-D1CD243C8630}" type="presOf" srcId="{EB4F2FE5-E303-46CA-A55C-3C1535BE233E}" destId="{A9E04A5C-4152-4005-9316-EEB6B8C88106}" srcOrd="0" destOrd="0" presId="urn:microsoft.com/office/officeart/2005/8/layout/orgChart1"/>
    <dgm:cxn modelId="{0ED4506C-89BC-43FB-AE82-FC6D49129F1D}" type="presOf" srcId="{30B90223-BC35-49B1-A69C-95F239692472}" destId="{A1E90732-5D50-4F21-B17F-E7922A6CBC20}" srcOrd="0" destOrd="0" presId="urn:microsoft.com/office/officeart/2005/8/layout/orgChart1"/>
    <dgm:cxn modelId="{128E1A55-ABF2-405E-B6EE-ABA3A6A966B4}" srcId="{D985C6A0-430B-416C-B970-5C56A202A3AF}" destId="{30B90223-BC35-49B1-A69C-95F239692472}" srcOrd="4" destOrd="0" parTransId="{FD879CD8-2754-4D6F-9310-1921F26CBC44}" sibTransId="{E80F5AE0-B22A-47DA-A1CE-F2AA7C97FBE7}"/>
    <dgm:cxn modelId="{B30A5FB1-9272-4844-A8D0-FB6B7AB3E6FF}" type="presOf" srcId="{1941756C-C725-4A77-B1E4-EFBE3B3D35F9}" destId="{813F8EA0-3BF3-4EFD-9A72-9864952E53E7}" srcOrd="1" destOrd="0" presId="urn:microsoft.com/office/officeart/2005/8/layout/orgChart1"/>
    <dgm:cxn modelId="{485DF962-D089-4CC8-B5CA-5EC951999910}" srcId="{D985C6A0-430B-416C-B970-5C56A202A3AF}" destId="{59D87DBD-2E5A-482B-9B31-3F408B404D83}" srcOrd="0" destOrd="0" parTransId="{24BA3342-D1BA-4748-BA8A-D4A0445618A1}" sibTransId="{7AA4782F-2E9C-438E-9E1B-9D2E95A3488A}"/>
    <dgm:cxn modelId="{825CD18B-F2C6-4397-A7DB-B91FB1A2F9A4}" srcId="{D123537E-7703-4A69-A424-CEC96965F7AA}" destId="{D985C6A0-430B-416C-B970-5C56A202A3AF}" srcOrd="0" destOrd="0" parTransId="{9200E15C-BD2A-4BFD-BBC4-6D3AEEA09EA8}" sibTransId="{D6081E7B-6202-4416-8F1F-A2E28ACC7201}"/>
    <dgm:cxn modelId="{1A8520B7-E501-4D73-B652-D9FF36AD9493}" type="presOf" srcId="{59D87DBD-2E5A-482B-9B31-3F408B404D83}" destId="{1CF6E42C-4F35-441D-9723-CBDEC0C50823}" srcOrd="0" destOrd="0" presId="urn:microsoft.com/office/officeart/2005/8/layout/orgChart1"/>
    <dgm:cxn modelId="{C7F13989-5723-4C6B-A540-94E2224CAB5F}" type="presOf" srcId="{D123537E-7703-4A69-A424-CEC96965F7AA}" destId="{2F084A06-92DB-4BEE-A9C7-5EBDCDD4FE67}" srcOrd="0" destOrd="0" presId="urn:microsoft.com/office/officeart/2005/8/layout/orgChart1"/>
    <dgm:cxn modelId="{B0E8BA33-8440-4C62-8032-EC6FF1EC1299}" type="presOf" srcId="{59D87DBD-2E5A-482B-9B31-3F408B404D83}" destId="{2C7BF74E-D70F-4D45-B5F5-A95E0DDB0C40}" srcOrd="1" destOrd="0" presId="urn:microsoft.com/office/officeart/2005/8/layout/orgChart1"/>
    <dgm:cxn modelId="{DDC47E03-FC6F-4718-A162-E8BD7EC3DE6C}" type="presOf" srcId="{D985C6A0-430B-416C-B970-5C56A202A3AF}" destId="{3DD02BB1-C106-4D7B-8BEA-35F40943CF97}" srcOrd="1" destOrd="0" presId="urn:microsoft.com/office/officeart/2005/8/layout/orgChart1"/>
    <dgm:cxn modelId="{E85335DF-677D-4CB9-B3A1-536D2DFA9DB5}" srcId="{D985C6A0-430B-416C-B970-5C56A202A3AF}" destId="{88731204-32DB-4C38-A854-D51AB389531E}" srcOrd="2" destOrd="0" parTransId="{EB4F2FE5-E303-46CA-A55C-3C1535BE233E}" sibTransId="{402F0217-C95A-4E1D-8EFE-A2EE680D100F}"/>
    <dgm:cxn modelId="{698B77EB-34B6-4A0C-9DDF-BDC8C74D47DD}" type="presOf" srcId="{88731204-32DB-4C38-A854-D51AB389531E}" destId="{4EE7AAFF-2709-497C-A307-571843019D34}" srcOrd="0" destOrd="0" presId="urn:microsoft.com/office/officeart/2005/8/layout/orgChart1"/>
    <dgm:cxn modelId="{107C371A-F81F-40E9-807D-46A1A1A85917}" type="presOf" srcId="{1941756C-C725-4A77-B1E4-EFBE3B3D35F9}" destId="{6B37FA64-FDC4-48A7-BA2B-000C91054113}" srcOrd="0" destOrd="0" presId="urn:microsoft.com/office/officeart/2005/8/layout/orgChart1"/>
    <dgm:cxn modelId="{D563DCAF-5ABB-4936-B1BB-243C31684C72}" type="presOf" srcId="{24BA3342-D1BA-4748-BA8A-D4A0445618A1}" destId="{A1281016-0663-4558-AC4F-C2976E249899}" srcOrd="0" destOrd="0" presId="urn:microsoft.com/office/officeart/2005/8/layout/orgChart1"/>
    <dgm:cxn modelId="{49A20A6E-20C3-42A0-B02A-CA1CED6F9115}" srcId="{D985C6A0-430B-416C-B970-5C56A202A3AF}" destId="{2D5BD904-F3B4-4F8B-B97E-4ECCA4E55195}" srcOrd="3" destOrd="0" parTransId="{9185DDE3-CD88-4772-A391-58F842D65BBA}" sibTransId="{6B828770-88EA-455D-A94D-16BFF4BC4FC1}"/>
    <dgm:cxn modelId="{7A6E7942-D43E-4117-A545-62BF7432ECE4}" srcId="{D985C6A0-430B-416C-B970-5C56A202A3AF}" destId="{1941756C-C725-4A77-B1E4-EFBE3B3D35F9}" srcOrd="1" destOrd="0" parTransId="{84AD5C50-384E-45A9-870B-DC7527D19840}" sibTransId="{0015BA1D-B8F5-41A2-9C80-47384D3B1D51}"/>
    <dgm:cxn modelId="{84CA3AAA-357E-4DAC-9E01-CE3C2F11079B}" type="presOf" srcId="{84AD5C50-384E-45A9-870B-DC7527D19840}" destId="{8325B2A9-FDD6-4B55-B661-5AE598A86FD3}" srcOrd="0" destOrd="0" presId="urn:microsoft.com/office/officeart/2005/8/layout/orgChart1"/>
    <dgm:cxn modelId="{979ED021-E5D5-4D81-A987-D35A830F064E}" type="presOf" srcId="{D985C6A0-430B-416C-B970-5C56A202A3AF}" destId="{0DEB5BF6-5862-46C2-B1AD-5F966D259656}" srcOrd="0" destOrd="0" presId="urn:microsoft.com/office/officeart/2005/8/layout/orgChart1"/>
    <dgm:cxn modelId="{9969D9BA-58E9-465C-B12C-B2E3D19B9100}" type="presOf" srcId="{9185DDE3-CD88-4772-A391-58F842D65BBA}" destId="{AADB0590-F1C2-4126-9C47-47C03003D00E}" srcOrd="0" destOrd="0" presId="urn:microsoft.com/office/officeart/2005/8/layout/orgChart1"/>
    <dgm:cxn modelId="{B9138526-CF09-4DD7-B44B-C96CA925F316}" type="presOf" srcId="{2D5BD904-F3B4-4F8B-B97E-4ECCA4E55195}" destId="{73BFD48D-EF69-41E9-A445-A8E9A1B3E518}" srcOrd="0" destOrd="0" presId="urn:microsoft.com/office/officeart/2005/8/layout/orgChart1"/>
    <dgm:cxn modelId="{20FF6DD9-8144-482D-9A7D-8B0B2DE48919}" type="presOf" srcId="{2D5BD904-F3B4-4F8B-B97E-4ECCA4E55195}" destId="{268FB12D-9C38-462C-9F75-9EB37E009AB6}" srcOrd="1" destOrd="0" presId="urn:microsoft.com/office/officeart/2005/8/layout/orgChart1"/>
    <dgm:cxn modelId="{5941EFD4-DB37-444E-A9B4-46056417174A}" type="presParOf" srcId="{2F084A06-92DB-4BEE-A9C7-5EBDCDD4FE67}" destId="{68249D4C-9D97-4A04-8ADF-145613B235A0}" srcOrd="0" destOrd="0" presId="urn:microsoft.com/office/officeart/2005/8/layout/orgChart1"/>
    <dgm:cxn modelId="{618315DC-6226-4358-BC20-ED5C4B354272}" type="presParOf" srcId="{68249D4C-9D97-4A04-8ADF-145613B235A0}" destId="{E726EB43-C717-46D9-B9F8-918D387AF0BF}" srcOrd="0" destOrd="0" presId="urn:microsoft.com/office/officeart/2005/8/layout/orgChart1"/>
    <dgm:cxn modelId="{7B5AAFD5-EED6-494A-9374-B90BF33B70B5}" type="presParOf" srcId="{E726EB43-C717-46D9-B9F8-918D387AF0BF}" destId="{0DEB5BF6-5862-46C2-B1AD-5F966D259656}" srcOrd="0" destOrd="0" presId="urn:microsoft.com/office/officeart/2005/8/layout/orgChart1"/>
    <dgm:cxn modelId="{B586B7F2-7113-417F-89E9-FD6F9483511F}" type="presParOf" srcId="{E726EB43-C717-46D9-B9F8-918D387AF0BF}" destId="{3DD02BB1-C106-4D7B-8BEA-35F40943CF97}" srcOrd="1" destOrd="0" presId="urn:microsoft.com/office/officeart/2005/8/layout/orgChart1"/>
    <dgm:cxn modelId="{63773B2E-ED37-4207-8A69-BFEA40FBE662}" type="presParOf" srcId="{68249D4C-9D97-4A04-8ADF-145613B235A0}" destId="{531D8090-7044-46D0-B4D5-AC05D4341A37}" srcOrd="1" destOrd="0" presId="urn:microsoft.com/office/officeart/2005/8/layout/orgChart1"/>
    <dgm:cxn modelId="{DC8B4992-3BCE-412C-9632-3AC154D08578}" type="presParOf" srcId="{531D8090-7044-46D0-B4D5-AC05D4341A37}" destId="{A1281016-0663-4558-AC4F-C2976E249899}" srcOrd="0" destOrd="0" presId="urn:microsoft.com/office/officeart/2005/8/layout/orgChart1"/>
    <dgm:cxn modelId="{065945F3-DCEE-4BF5-A80F-61C6DA611E22}" type="presParOf" srcId="{531D8090-7044-46D0-B4D5-AC05D4341A37}" destId="{13586386-1872-4A2B-AF45-EFA266B6B3E9}" srcOrd="1" destOrd="0" presId="urn:microsoft.com/office/officeart/2005/8/layout/orgChart1"/>
    <dgm:cxn modelId="{2715C08B-D6D7-4965-86CC-71B2B66BE227}" type="presParOf" srcId="{13586386-1872-4A2B-AF45-EFA266B6B3E9}" destId="{B7BE112E-5458-4026-85D7-7199E103C148}" srcOrd="0" destOrd="0" presId="urn:microsoft.com/office/officeart/2005/8/layout/orgChart1"/>
    <dgm:cxn modelId="{83A8DA93-09DF-4B8A-ABE6-B08A9E65EDF3}" type="presParOf" srcId="{B7BE112E-5458-4026-85D7-7199E103C148}" destId="{1CF6E42C-4F35-441D-9723-CBDEC0C50823}" srcOrd="0" destOrd="0" presId="urn:microsoft.com/office/officeart/2005/8/layout/orgChart1"/>
    <dgm:cxn modelId="{3D731445-05B5-452D-8471-6B4FDCE7410D}" type="presParOf" srcId="{B7BE112E-5458-4026-85D7-7199E103C148}" destId="{2C7BF74E-D70F-4D45-B5F5-A95E0DDB0C40}" srcOrd="1" destOrd="0" presId="urn:microsoft.com/office/officeart/2005/8/layout/orgChart1"/>
    <dgm:cxn modelId="{D7B0B6FB-5A58-447B-84AB-1BB0A951374E}" type="presParOf" srcId="{13586386-1872-4A2B-AF45-EFA266B6B3E9}" destId="{13FD8101-FEFD-4FF4-BE4F-C60441C6B4DA}" srcOrd="1" destOrd="0" presId="urn:microsoft.com/office/officeart/2005/8/layout/orgChart1"/>
    <dgm:cxn modelId="{B06F8DD0-9603-4948-8559-7311CE18FB65}" type="presParOf" srcId="{13586386-1872-4A2B-AF45-EFA266B6B3E9}" destId="{0E95F96F-049A-4F05-92C4-633C98A78FE5}" srcOrd="2" destOrd="0" presId="urn:microsoft.com/office/officeart/2005/8/layout/orgChart1"/>
    <dgm:cxn modelId="{B3857B47-FBCF-4D88-9941-8DEF0F342856}" type="presParOf" srcId="{531D8090-7044-46D0-B4D5-AC05D4341A37}" destId="{8325B2A9-FDD6-4B55-B661-5AE598A86FD3}" srcOrd="2" destOrd="0" presId="urn:microsoft.com/office/officeart/2005/8/layout/orgChart1"/>
    <dgm:cxn modelId="{77BEC3AD-A899-4117-A3FD-C4F79CB63AED}" type="presParOf" srcId="{531D8090-7044-46D0-B4D5-AC05D4341A37}" destId="{A9ACC966-1182-4D20-81AD-ABEAF6297BDF}" srcOrd="3" destOrd="0" presId="urn:microsoft.com/office/officeart/2005/8/layout/orgChart1"/>
    <dgm:cxn modelId="{6F5F8AAD-74FE-4493-B50D-B439BE08DDF1}" type="presParOf" srcId="{A9ACC966-1182-4D20-81AD-ABEAF6297BDF}" destId="{6FEF544A-4FDE-47EC-9085-B3BA4AFD7A54}" srcOrd="0" destOrd="0" presId="urn:microsoft.com/office/officeart/2005/8/layout/orgChart1"/>
    <dgm:cxn modelId="{10FCC090-7AB6-4B6C-A56D-4E4ED7C009FA}" type="presParOf" srcId="{6FEF544A-4FDE-47EC-9085-B3BA4AFD7A54}" destId="{6B37FA64-FDC4-48A7-BA2B-000C91054113}" srcOrd="0" destOrd="0" presId="urn:microsoft.com/office/officeart/2005/8/layout/orgChart1"/>
    <dgm:cxn modelId="{93B9557F-856D-4CEF-B312-980AB4347BBA}" type="presParOf" srcId="{6FEF544A-4FDE-47EC-9085-B3BA4AFD7A54}" destId="{813F8EA0-3BF3-4EFD-9A72-9864952E53E7}" srcOrd="1" destOrd="0" presId="urn:microsoft.com/office/officeart/2005/8/layout/orgChart1"/>
    <dgm:cxn modelId="{01F9BFBD-92F6-42AC-8B81-51240722A22F}" type="presParOf" srcId="{A9ACC966-1182-4D20-81AD-ABEAF6297BDF}" destId="{BCBE7349-387B-4B99-95A7-ED59E8FA500A}" srcOrd="1" destOrd="0" presId="urn:microsoft.com/office/officeart/2005/8/layout/orgChart1"/>
    <dgm:cxn modelId="{0605369D-8FB4-4182-878E-A189A9C8A0D9}" type="presParOf" srcId="{A9ACC966-1182-4D20-81AD-ABEAF6297BDF}" destId="{E262ED07-06A8-4231-8F9A-E1740F8AEE39}" srcOrd="2" destOrd="0" presId="urn:microsoft.com/office/officeart/2005/8/layout/orgChart1"/>
    <dgm:cxn modelId="{CED6502C-AAAD-4CFB-8900-9F4337CBF522}" type="presParOf" srcId="{531D8090-7044-46D0-B4D5-AC05D4341A37}" destId="{A9E04A5C-4152-4005-9316-EEB6B8C88106}" srcOrd="4" destOrd="0" presId="urn:microsoft.com/office/officeart/2005/8/layout/orgChart1"/>
    <dgm:cxn modelId="{434BDD9B-063E-4A13-BFC9-93343E5A062E}" type="presParOf" srcId="{531D8090-7044-46D0-B4D5-AC05D4341A37}" destId="{9959D8BB-846A-42FE-A2D3-756CDB9A8068}" srcOrd="5" destOrd="0" presId="urn:microsoft.com/office/officeart/2005/8/layout/orgChart1"/>
    <dgm:cxn modelId="{ECAC69F9-A258-4A35-B817-C55871F583E5}" type="presParOf" srcId="{9959D8BB-846A-42FE-A2D3-756CDB9A8068}" destId="{3018AB98-2ABA-4F76-B953-32FD9B614261}" srcOrd="0" destOrd="0" presId="urn:microsoft.com/office/officeart/2005/8/layout/orgChart1"/>
    <dgm:cxn modelId="{6F25771D-3A25-43C2-98B9-729849A229AA}" type="presParOf" srcId="{3018AB98-2ABA-4F76-B953-32FD9B614261}" destId="{4EE7AAFF-2709-497C-A307-571843019D34}" srcOrd="0" destOrd="0" presId="urn:microsoft.com/office/officeart/2005/8/layout/orgChart1"/>
    <dgm:cxn modelId="{D7722F19-5B2B-4CE6-86DF-A8EAB2B05AA3}" type="presParOf" srcId="{3018AB98-2ABA-4F76-B953-32FD9B614261}" destId="{34FF7404-3F46-4F70-BB36-9F35A396DB75}" srcOrd="1" destOrd="0" presId="urn:microsoft.com/office/officeart/2005/8/layout/orgChart1"/>
    <dgm:cxn modelId="{6902CD1D-6737-47D0-9FC3-0D94C7FF6B1A}" type="presParOf" srcId="{9959D8BB-846A-42FE-A2D3-756CDB9A8068}" destId="{DF9D8440-1F39-4B08-9AA1-E477F3462C7A}" srcOrd="1" destOrd="0" presId="urn:microsoft.com/office/officeart/2005/8/layout/orgChart1"/>
    <dgm:cxn modelId="{C03E0C6F-639E-4040-B86C-02238AC9521C}" type="presParOf" srcId="{9959D8BB-846A-42FE-A2D3-756CDB9A8068}" destId="{45063073-5069-4735-AF33-105462380A41}" srcOrd="2" destOrd="0" presId="urn:microsoft.com/office/officeart/2005/8/layout/orgChart1"/>
    <dgm:cxn modelId="{B4A722A9-97CD-4F35-AD62-F59B1A06D7C0}" type="presParOf" srcId="{531D8090-7044-46D0-B4D5-AC05D4341A37}" destId="{AADB0590-F1C2-4126-9C47-47C03003D00E}" srcOrd="6" destOrd="0" presId="urn:microsoft.com/office/officeart/2005/8/layout/orgChart1"/>
    <dgm:cxn modelId="{D4E8127B-EF06-4679-985D-852D00FA9B8D}" type="presParOf" srcId="{531D8090-7044-46D0-B4D5-AC05D4341A37}" destId="{D8042B9B-9986-4E2B-BCB5-2D9370FBF593}" srcOrd="7" destOrd="0" presId="urn:microsoft.com/office/officeart/2005/8/layout/orgChart1"/>
    <dgm:cxn modelId="{1F1A7E3A-4BB0-455D-9F19-C6BC37B04FE5}" type="presParOf" srcId="{D8042B9B-9986-4E2B-BCB5-2D9370FBF593}" destId="{B016A69C-A664-4448-9BC6-89954380EBE0}" srcOrd="0" destOrd="0" presId="urn:microsoft.com/office/officeart/2005/8/layout/orgChart1"/>
    <dgm:cxn modelId="{B6DB5557-B7B8-49BA-B768-59B09E7A4079}" type="presParOf" srcId="{B016A69C-A664-4448-9BC6-89954380EBE0}" destId="{73BFD48D-EF69-41E9-A445-A8E9A1B3E518}" srcOrd="0" destOrd="0" presId="urn:microsoft.com/office/officeart/2005/8/layout/orgChart1"/>
    <dgm:cxn modelId="{8B8913EE-F1F5-4520-9A0D-918F8F28D9DA}" type="presParOf" srcId="{B016A69C-A664-4448-9BC6-89954380EBE0}" destId="{268FB12D-9C38-462C-9F75-9EB37E009AB6}" srcOrd="1" destOrd="0" presId="urn:microsoft.com/office/officeart/2005/8/layout/orgChart1"/>
    <dgm:cxn modelId="{99074377-31AB-4932-B933-739F34961617}" type="presParOf" srcId="{D8042B9B-9986-4E2B-BCB5-2D9370FBF593}" destId="{FB56A4FC-E078-4DFA-AB2D-679ACBCE8AEB}" srcOrd="1" destOrd="0" presId="urn:microsoft.com/office/officeart/2005/8/layout/orgChart1"/>
    <dgm:cxn modelId="{A1A50FDA-746E-40E6-9D8F-7F4B6CDC93AE}" type="presParOf" srcId="{D8042B9B-9986-4E2B-BCB5-2D9370FBF593}" destId="{FADCB5FF-947E-4224-834E-434E4B4EAD78}" srcOrd="2" destOrd="0" presId="urn:microsoft.com/office/officeart/2005/8/layout/orgChart1"/>
    <dgm:cxn modelId="{97390BC2-C3BC-4241-8C3D-3F4562490A92}" type="presParOf" srcId="{531D8090-7044-46D0-B4D5-AC05D4341A37}" destId="{95843839-EA45-44B6-87FE-8C10998DBB66}" srcOrd="8" destOrd="0" presId="urn:microsoft.com/office/officeart/2005/8/layout/orgChart1"/>
    <dgm:cxn modelId="{E0DB23AD-7BCD-43A9-BF17-C954EBD752ED}" type="presParOf" srcId="{531D8090-7044-46D0-B4D5-AC05D4341A37}" destId="{6941870B-3BF7-40F8-BC24-18C2A73CE645}" srcOrd="9" destOrd="0" presId="urn:microsoft.com/office/officeart/2005/8/layout/orgChart1"/>
    <dgm:cxn modelId="{C58188F4-53ED-411D-8A2B-67809AC9920C}" type="presParOf" srcId="{6941870B-3BF7-40F8-BC24-18C2A73CE645}" destId="{914E2833-A848-49A2-8AFB-7751DF98D3FD}" srcOrd="0" destOrd="0" presId="urn:microsoft.com/office/officeart/2005/8/layout/orgChart1"/>
    <dgm:cxn modelId="{B459E642-AF27-43C7-B9FE-62CACD276C4F}" type="presParOf" srcId="{914E2833-A848-49A2-8AFB-7751DF98D3FD}" destId="{A1E90732-5D50-4F21-B17F-E7922A6CBC20}" srcOrd="0" destOrd="0" presId="urn:microsoft.com/office/officeart/2005/8/layout/orgChart1"/>
    <dgm:cxn modelId="{3294F2E9-61E0-4ED2-8B5B-7D8B8C47F79B}" type="presParOf" srcId="{914E2833-A848-49A2-8AFB-7751DF98D3FD}" destId="{A2104A26-6C79-4F4E-B9D8-63EF30F24140}" srcOrd="1" destOrd="0" presId="urn:microsoft.com/office/officeart/2005/8/layout/orgChart1"/>
    <dgm:cxn modelId="{C0ED19D0-9752-471D-96C4-DF84F7A66531}" type="presParOf" srcId="{6941870B-3BF7-40F8-BC24-18C2A73CE645}" destId="{BBAFF04C-6A07-4ACD-B476-0EB71F60A99F}" srcOrd="1" destOrd="0" presId="urn:microsoft.com/office/officeart/2005/8/layout/orgChart1"/>
    <dgm:cxn modelId="{47C513DB-FAB1-485A-BB09-217A1DBF2C9B}" type="presParOf" srcId="{6941870B-3BF7-40F8-BC24-18C2A73CE645}" destId="{248CBD62-4745-4C0B-BC26-887BD0630264}" srcOrd="2" destOrd="0" presId="urn:microsoft.com/office/officeart/2005/8/layout/orgChart1"/>
    <dgm:cxn modelId="{7A8C14B3-24AE-4232-9545-E0EF3B01E9EE}" type="presParOf" srcId="{68249D4C-9D97-4A04-8ADF-145613B235A0}" destId="{98FF031F-9F9B-4D1F-8EF6-46F00342FDF5}" srcOrd="2" destOrd="0" presId="urn:microsoft.com/office/officeart/2005/8/layout/orgChart1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74E1A9-68C7-4D0B-A153-66E0E205267B}" type="doc">
      <dgm:prSet loTypeId="urn:microsoft.com/office/officeart/2005/8/layout/orgChart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AF64ED-1A87-40D2-AAB2-84D11CD1AF7C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Классификация тракторов по назначению</a:t>
          </a:r>
          <a:endParaRPr lang="ru-RU" sz="24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F41CCC-3130-4861-BE1C-20E249D612D3}" type="parTrans" cxnId="{CA81B91C-529D-4F4B-803B-693B37A92037}">
      <dgm:prSet/>
      <dgm:spPr/>
      <dgm:t>
        <a:bodyPr/>
        <a:lstStyle/>
        <a:p>
          <a:endParaRPr lang="ru-RU"/>
        </a:p>
      </dgm:t>
    </dgm:pt>
    <dgm:pt modelId="{30CE5678-3CA6-466F-BD61-D00287E2796D}" type="sibTrans" cxnId="{CA81B91C-529D-4F4B-803B-693B37A92037}">
      <dgm:prSet/>
      <dgm:spPr/>
      <dgm:t>
        <a:bodyPr/>
        <a:lstStyle/>
        <a:p>
          <a:endParaRPr lang="ru-RU"/>
        </a:p>
      </dgm:t>
    </dgm:pt>
    <dgm:pt modelId="{2060E9A2-94FC-4926-AFD2-2D0D02E39C2A}">
      <dgm:prSet phldrT="[Текст]" custT="1"/>
      <dgm:spPr>
        <a:solidFill>
          <a:srgbClr val="00B0F0"/>
        </a:solidFill>
      </dgm:spPr>
      <dgm:t>
        <a:bodyPr vert="vert270"/>
        <a:lstStyle/>
        <a:p>
          <a:r>
            <a:rPr lang="ru-RU" sz="2400" b="1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сельскохозяйственные </a:t>
          </a:r>
        </a:p>
        <a:p>
          <a:r>
            <a:rPr lang="ru-RU" sz="2400" b="1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общего</a:t>
          </a:r>
        </a:p>
        <a:p>
          <a:r>
            <a:rPr lang="ru-RU" sz="2400" b="1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назначения</a:t>
          </a:r>
          <a:endParaRPr lang="ru-RU" sz="2400" b="1" i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58939E-3000-4B64-905F-DEF7C9A64C81}" type="parTrans" cxnId="{65A3E291-32F1-4FA9-A824-301DBB0DB7F4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8C89D3C3-85A6-4A30-96AB-B07DFDE309A6}" type="sibTrans" cxnId="{65A3E291-32F1-4FA9-A824-301DBB0DB7F4}">
      <dgm:prSet/>
      <dgm:spPr/>
      <dgm:t>
        <a:bodyPr/>
        <a:lstStyle/>
        <a:p>
          <a:endParaRPr lang="ru-RU"/>
        </a:p>
      </dgm:t>
    </dgm:pt>
    <dgm:pt modelId="{7163D19C-203D-4CF3-92D5-CC2F872C1502}">
      <dgm:prSet phldrT="[Текст]" custT="1"/>
      <dgm:spPr>
        <a:solidFill>
          <a:srgbClr val="00B0F0"/>
        </a:solidFill>
      </dgm:spPr>
      <dgm:t>
        <a:bodyPr vert="vert270"/>
        <a:lstStyle/>
        <a:p>
          <a:r>
            <a:rPr lang="ru-RU" sz="24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промышленные</a:t>
          </a:r>
        </a:p>
      </dgm:t>
    </dgm:pt>
    <dgm:pt modelId="{BBF463B7-FE73-416B-BFF3-3A24C1BF340D}" type="parTrans" cxnId="{E8B55928-340C-4A18-9A78-693193CFC495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F2B612CE-4825-473C-8769-81EDCE133679}" type="sibTrans" cxnId="{E8B55928-340C-4A18-9A78-693193CFC495}">
      <dgm:prSet/>
      <dgm:spPr/>
      <dgm:t>
        <a:bodyPr/>
        <a:lstStyle/>
        <a:p>
          <a:endParaRPr lang="ru-RU"/>
        </a:p>
      </dgm:t>
    </dgm:pt>
    <dgm:pt modelId="{321C7427-6A2C-4650-AB42-2743DA17367E}">
      <dgm:prSet phldrT="[Текст]" custT="1"/>
      <dgm:spPr>
        <a:solidFill>
          <a:srgbClr val="00B0F0"/>
        </a:solidFill>
      </dgm:spPr>
      <dgm:t>
        <a:bodyPr vert="vert270"/>
        <a:lstStyle/>
        <a:p>
          <a:r>
            <a:rPr lang="ru-RU" sz="24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специальные</a:t>
          </a:r>
        </a:p>
      </dgm:t>
    </dgm:pt>
    <dgm:pt modelId="{FD21F226-9279-4DAB-B985-A8F4F91562F8}" type="parTrans" cxnId="{F494FD91-7148-4F1A-B151-0B14C975C0A7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6CEBCC2B-D9D3-4CBD-9AAE-EA043CA3598A}" type="sibTrans" cxnId="{F494FD91-7148-4F1A-B151-0B14C975C0A7}">
      <dgm:prSet/>
      <dgm:spPr/>
      <dgm:t>
        <a:bodyPr/>
        <a:lstStyle/>
        <a:p>
          <a:endParaRPr lang="ru-RU"/>
        </a:p>
      </dgm:t>
    </dgm:pt>
    <dgm:pt modelId="{732D9828-54DB-49C4-AD3F-D7EB4FDB2856}">
      <dgm:prSet phldrT="[Текст]" custT="1"/>
      <dgm:spPr>
        <a:solidFill>
          <a:srgbClr val="00B0F0"/>
        </a:solidFill>
      </dgm:spPr>
      <dgm:t>
        <a:bodyPr vert="vert270"/>
        <a:lstStyle/>
        <a:p>
          <a:r>
            <a:rPr lang="ru-RU" sz="24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транспортные</a:t>
          </a:r>
        </a:p>
      </dgm:t>
    </dgm:pt>
    <dgm:pt modelId="{217B5A2E-26BC-482A-BFA3-6C4FB5B221D2}" type="parTrans" cxnId="{E673424D-A0E2-442A-B4F7-B49290A930FC}">
      <dgm:prSet/>
      <dgm:spPr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378EE59B-88F9-46B9-8411-AD394E15E928}" type="sibTrans" cxnId="{E673424D-A0E2-442A-B4F7-B49290A930FC}">
      <dgm:prSet/>
      <dgm:spPr/>
      <dgm:t>
        <a:bodyPr/>
        <a:lstStyle/>
        <a:p>
          <a:endParaRPr lang="ru-RU"/>
        </a:p>
      </dgm:t>
    </dgm:pt>
    <dgm:pt modelId="{AFEF80A2-3A13-4059-985B-D88F6FAD24D0}" type="pres">
      <dgm:prSet presAssocID="{E574E1A9-68C7-4D0B-A153-66E0E205267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775B5F7-E503-4279-AA33-6B79F280F8C4}" type="pres">
      <dgm:prSet presAssocID="{83AF64ED-1A87-40D2-AAB2-84D11CD1AF7C}" presName="hierRoot1" presStyleCnt="0">
        <dgm:presLayoutVars>
          <dgm:hierBranch val="init"/>
        </dgm:presLayoutVars>
      </dgm:prSet>
      <dgm:spPr/>
    </dgm:pt>
    <dgm:pt modelId="{FD369CE2-A01F-4C42-A663-BD1BA847D8EC}" type="pres">
      <dgm:prSet presAssocID="{83AF64ED-1A87-40D2-AAB2-84D11CD1AF7C}" presName="rootComposite1" presStyleCnt="0"/>
      <dgm:spPr/>
    </dgm:pt>
    <dgm:pt modelId="{301ABC2E-58F5-4B8C-9597-2A5D298046C1}" type="pres">
      <dgm:prSet presAssocID="{83AF64ED-1A87-40D2-AAB2-84D11CD1AF7C}" presName="rootText1" presStyleLbl="node0" presStyleIdx="0" presStyleCnt="1" custScaleX="280587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31774F90-206D-4D3D-BFD4-F0F9CF3CB211}" type="pres">
      <dgm:prSet presAssocID="{83AF64ED-1A87-40D2-AAB2-84D11CD1AF7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0D6F6C0-91B3-49D5-96A5-DEC57520CC86}" type="pres">
      <dgm:prSet presAssocID="{83AF64ED-1A87-40D2-AAB2-84D11CD1AF7C}" presName="hierChild2" presStyleCnt="0"/>
      <dgm:spPr/>
    </dgm:pt>
    <dgm:pt modelId="{8E147D82-7A05-42CE-AEF8-AAE6E1D70E97}" type="pres">
      <dgm:prSet presAssocID="{6058939E-3000-4B64-905F-DEF7C9A64C81}" presName="Name37" presStyleLbl="parChTrans1D2" presStyleIdx="0" presStyleCnt="4"/>
      <dgm:spPr/>
      <dgm:t>
        <a:bodyPr/>
        <a:lstStyle/>
        <a:p>
          <a:endParaRPr lang="ru-RU"/>
        </a:p>
      </dgm:t>
    </dgm:pt>
    <dgm:pt modelId="{6DB0FEB4-016B-4759-8AB8-287DAC27C093}" type="pres">
      <dgm:prSet presAssocID="{2060E9A2-94FC-4926-AFD2-2D0D02E39C2A}" presName="hierRoot2" presStyleCnt="0">
        <dgm:presLayoutVars>
          <dgm:hierBranch val="init"/>
        </dgm:presLayoutVars>
      </dgm:prSet>
      <dgm:spPr/>
    </dgm:pt>
    <dgm:pt modelId="{E400CA41-A39F-47CE-8709-1FD671EBF83B}" type="pres">
      <dgm:prSet presAssocID="{2060E9A2-94FC-4926-AFD2-2D0D02E39C2A}" presName="rootComposite" presStyleCnt="0"/>
      <dgm:spPr/>
    </dgm:pt>
    <dgm:pt modelId="{CA4108CA-278A-48B0-80D6-4D0BD544D35D}" type="pres">
      <dgm:prSet presAssocID="{2060E9A2-94FC-4926-AFD2-2D0D02E39C2A}" presName="rootText" presStyleLbl="node2" presStyleIdx="0" presStyleCnt="4" custScaleY="406701" custLinFactNeighborX="3323" custLinFactNeighborY="8255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533E4FC5-32C7-4CC7-94DE-8D160367D42D}" type="pres">
      <dgm:prSet presAssocID="{2060E9A2-94FC-4926-AFD2-2D0D02E39C2A}" presName="rootConnector" presStyleLbl="node2" presStyleIdx="0" presStyleCnt="4"/>
      <dgm:spPr/>
      <dgm:t>
        <a:bodyPr/>
        <a:lstStyle/>
        <a:p>
          <a:endParaRPr lang="ru-RU"/>
        </a:p>
      </dgm:t>
    </dgm:pt>
    <dgm:pt modelId="{27A7A59B-8704-4AF4-90F8-1EED022AB234}" type="pres">
      <dgm:prSet presAssocID="{2060E9A2-94FC-4926-AFD2-2D0D02E39C2A}" presName="hierChild4" presStyleCnt="0"/>
      <dgm:spPr/>
    </dgm:pt>
    <dgm:pt modelId="{90F8B3C1-944D-40E0-87F6-4BABEF9CB225}" type="pres">
      <dgm:prSet presAssocID="{2060E9A2-94FC-4926-AFD2-2D0D02E39C2A}" presName="hierChild5" presStyleCnt="0"/>
      <dgm:spPr/>
    </dgm:pt>
    <dgm:pt modelId="{326C7F6D-2FD6-417E-9F46-B92A1F9E5D5C}" type="pres">
      <dgm:prSet presAssocID="{BBF463B7-FE73-416B-BFF3-3A24C1BF340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51B1CDAB-AD3B-4721-BBE6-A8ED53FB14C4}" type="pres">
      <dgm:prSet presAssocID="{7163D19C-203D-4CF3-92D5-CC2F872C1502}" presName="hierRoot2" presStyleCnt="0">
        <dgm:presLayoutVars>
          <dgm:hierBranch val="init"/>
        </dgm:presLayoutVars>
      </dgm:prSet>
      <dgm:spPr/>
    </dgm:pt>
    <dgm:pt modelId="{C37887E9-FB18-4889-A66A-C16B8795AC9B}" type="pres">
      <dgm:prSet presAssocID="{7163D19C-203D-4CF3-92D5-CC2F872C1502}" presName="rootComposite" presStyleCnt="0"/>
      <dgm:spPr/>
    </dgm:pt>
    <dgm:pt modelId="{6CC7B3E4-03E3-4A49-A1E1-4286F43AB4B8}" type="pres">
      <dgm:prSet presAssocID="{7163D19C-203D-4CF3-92D5-CC2F872C1502}" presName="rootText" presStyleLbl="node2" presStyleIdx="1" presStyleCnt="4" custScaleY="406701" custLinFactNeighborY="2910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B0704ACC-615A-4E83-A9C4-927F679F7253}" type="pres">
      <dgm:prSet presAssocID="{7163D19C-203D-4CF3-92D5-CC2F872C1502}" presName="rootConnector" presStyleLbl="node2" presStyleIdx="1" presStyleCnt="4"/>
      <dgm:spPr/>
      <dgm:t>
        <a:bodyPr/>
        <a:lstStyle/>
        <a:p>
          <a:endParaRPr lang="ru-RU"/>
        </a:p>
      </dgm:t>
    </dgm:pt>
    <dgm:pt modelId="{4306A64E-CAA4-4D71-B023-9780F68FD718}" type="pres">
      <dgm:prSet presAssocID="{7163D19C-203D-4CF3-92D5-CC2F872C1502}" presName="hierChild4" presStyleCnt="0"/>
      <dgm:spPr/>
    </dgm:pt>
    <dgm:pt modelId="{415C58AC-F50E-42F5-B70F-4C320BABAAC0}" type="pres">
      <dgm:prSet presAssocID="{7163D19C-203D-4CF3-92D5-CC2F872C1502}" presName="hierChild5" presStyleCnt="0"/>
      <dgm:spPr/>
    </dgm:pt>
    <dgm:pt modelId="{580B57AC-7918-4DA4-8E51-EF87C289FEC1}" type="pres">
      <dgm:prSet presAssocID="{217B5A2E-26BC-482A-BFA3-6C4FB5B221D2}" presName="Name37" presStyleLbl="parChTrans1D2" presStyleIdx="2" presStyleCnt="4"/>
      <dgm:spPr/>
      <dgm:t>
        <a:bodyPr/>
        <a:lstStyle/>
        <a:p>
          <a:endParaRPr lang="ru-RU"/>
        </a:p>
      </dgm:t>
    </dgm:pt>
    <dgm:pt modelId="{E21E6E00-3463-4BA8-8063-6699992DDC7C}" type="pres">
      <dgm:prSet presAssocID="{732D9828-54DB-49C4-AD3F-D7EB4FDB2856}" presName="hierRoot2" presStyleCnt="0">
        <dgm:presLayoutVars>
          <dgm:hierBranch val="init"/>
        </dgm:presLayoutVars>
      </dgm:prSet>
      <dgm:spPr/>
    </dgm:pt>
    <dgm:pt modelId="{9A5AEEAC-41F9-4BE0-AE10-2FFC05CA097A}" type="pres">
      <dgm:prSet presAssocID="{732D9828-54DB-49C4-AD3F-D7EB4FDB2856}" presName="rootComposite" presStyleCnt="0"/>
      <dgm:spPr/>
    </dgm:pt>
    <dgm:pt modelId="{6C2AC2EA-E6F3-4985-AD08-CC7C6A69FE4F}" type="pres">
      <dgm:prSet presAssocID="{732D9828-54DB-49C4-AD3F-D7EB4FDB2856}" presName="rootText" presStyleLbl="node2" presStyleIdx="2" presStyleCnt="4" custScaleY="406701" custLinFactNeighborY="2910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F75F33EE-5211-494E-B041-D2EAAC883849}" type="pres">
      <dgm:prSet presAssocID="{732D9828-54DB-49C4-AD3F-D7EB4FDB2856}" presName="rootConnector" presStyleLbl="node2" presStyleIdx="2" presStyleCnt="4"/>
      <dgm:spPr/>
      <dgm:t>
        <a:bodyPr/>
        <a:lstStyle/>
        <a:p>
          <a:endParaRPr lang="ru-RU"/>
        </a:p>
      </dgm:t>
    </dgm:pt>
    <dgm:pt modelId="{D8ED028A-A288-4591-A640-221E7B56B0DA}" type="pres">
      <dgm:prSet presAssocID="{732D9828-54DB-49C4-AD3F-D7EB4FDB2856}" presName="hierChild4" presStyleCnt="0"/>
      <dgm:spPr/>
    </dgm:pt>
    <dgm:pt modelId="{2FECB40C-B7AC-4BF2-B239-10E23F42E5CF}" type="pres">
      <dgm:prSet presAssocID="{732D9828-54DB-49C4-AD3F-D7EB4FDB2856}" presName="hierChild5" presStyleCnt="0"/>
      <dgm:spPr/>
    </dgm:pt>
    <dgm:pt modelId="{5E260736-E220-4F32-B479-5928D652FC62}" type="pres">
      <dgm:prSet presAssocID="{FD21F226-9279-4DAB-B985-A8F4F91562F8}" presName="Name37" presStyleLbl="parChTrans1D2" presStyleIdx="3" presStyleCnt="4"/>
      <dgm:spPr/>
      <dgm:t>
        <a:bodyPr/>
        <a:lstStyle/>
        <a:p>
          <a:endParaRPr lang="ru-RU"/>
        </a:p>
      </dgm:t>
    </dgm:pt>
    <dgm:pt modelId="{AA73167E-031E-4A3D-96ED-0CB4A972F5D8}" type="pres">
      <dgm:prSet presAssocID="{321C7427-6A2C-4650-AB42-2743DA17367E}" presName="hierRoot2" presStyleCnt="0">
        <dgm:presLayoutVars>
          <dgm:hierBranch val="init"/>
        </dgm:presLayoutVars>
      </dgm:prSet>
      <dgm:spPr/>
    </dgm:pt>
    <dgm:pt modelId="{E6074A64-1154-40BD-A0CF-9ED929129F18}" type="pres">
      <dgm:prSet presAssocID="{321C7427-6A2C-4650-AB42-2743DA17367E}" presName="rootComposite" presStyleCnt="0"/>
      <dgm:spPr/>
    </dgm:pt>
    <dgm:pt modelId="{8F12E870-1A06-4CE9-B5B7-67CEF345C241}" type="pres">
      <dgm:prSet presAssocID="{321C7427-6A2C-4650-AB42-2743DA17367E}" presName="rootText" presStyleLbl="node2" presStyleIdx="3" presStyleCnt="4" custScaleY="406701" custLinFactNeighborX="240" custLinFactNeighborY="2910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10B54324-1CF1-48E9-A639-819EBF7C7CBF}" type="pres">
      <dgm:prSet presAssocID="{321C7427-6A2C-4650-AB42-2743DA17367E}" presName="rootConnector" presStyleLbl="node2" presStyleIdx="3" presStyleCnt="4"/>
      <dgm:spPr/>
      <dgm:t>
        <a:bodyPr/>
        <a:lstStyle/>
        <a:p>
          <a:endParaRPr lang="ru-RU"/>
        </a:p>
      </dgm:t>
    </dgm:pt>
    <dgm:pt modelId="{EA4127B8-0895-4512-BBC4-E62FA0307921}" type="pres">
      <dgm:prSet presAssocID="{321C7427-6A2C-4650-AB42-2743DA17367E}" presName="hierChild4" presStyleCnt="0"/>
      <dgm:spPr/>
    </dgm:pt>
    <dgm:pt modelId="{0F3D3501-9B3E-4055-B2FD-413A8888B18B}" type="pres">
      <dgm:prSet presAssocID="{321C7427-6A2C-4650-AB42-2743DA17367E}" presName="hierChild5" presStyleCnt="0"/>
      <dgm:spPr/>
    </dgm:pt>
    <dgm:pt modelId="{F3F83074-5C2A-4D3A-9264-BABF455483DA}" type="pres">
      <dgm:prSet presAssocID="{83AF64ED-1A87-40D2-AAB2-84D11CD1AF7C}" presName="hierChild3" presStyleCnt="0"/>
      <dgm:spPr/>
    </dgm:pt>
  </dgm:ptLst>
  <dgm:cxnLst>
    <dgm:cxn modelId="{2AAF97CA-A7A6-421C-AF69-654F69143954}" type="presOf" srcId="{321C7427-6A2C-4650-AB42-2743DA17367E}" destId="{8F12E870-1A06-4CE9-B5B7-67CEF345C241}" srcOrd="0" destOrd="0" presId="urn:microsoft.com/office/officeart/2005/8/layout/orgChart1"/>
    <dgm:cxn modelId="{FEBD1E1D-CEBA-40E9-B1BF-0234BF7D4386}" type="presOf" srcId="{732D9828-54DB-49C4-AD3F-D7EB4FDB2856}" destId="{6C2AC2EA-E6F3-4985-AD08-CC7C6A69FE4F}" srcOrd="0" destOrd="0" presId="urn:microsoft.com/office/officeart/2005/8/layout/orgChart1"/>
    <dgm:cxn modelId="{D2DF713C-D4DB-4957-8CCE-4B8CF5805A5C}" type="presOf" srcId="{E574E1A9-68C7-4D0B-A153-66E0E205267B}" destId="{AFEF80A2-3A13-4059-985B-D88F6FAD24D0}" srcOrd="0" destOrd="0" presId="urn:microsoft.com/office/officeart/2005/8/layout/orgChart1"/>
    <dgm:cxn modelId="{65A3E291-32F1-4FA9-A824-301DBB0DB7F4}" srcId="{83AF64ED-1A87-40D2-AAB2-84D11CD1AF7C}" destId="{2060E9A2-94FC-4926-AFD2-2D0D02E39C2A}" srcOrd="0" destOrd="0" parTransId="{6058939E-3000-4B64-905F-DEF7C9A64C81}" sibTransId="{8C89D3C3-85A6-4A30-96AB-B07DFDE309A6}"/>
    <dgm:cxn modelId="{6C2FE25C-9149-4C05-AE72-617A6AAB5477}" type="presOf" srcId="{7163D19C-203D-4CF3-92D5-CC2F872C1502}" destId="{6CC7B3E4-03E3-4A49-A1E1-4286F43AB4B8}" srcOrd="0" destOrd="0" presId="urn:microsoft.com/office/officeart/2005/8/layout/orgChart1"/>
    <dgm:cxn modelId="{B544809A-C4E2-46CF-AD7D-B0D26F450F5F}" type="presOf" srcId="{2060E9A2-94FC-4926-AFD2-2D0D02E39C2A}" destId="{533E4FC5-32C7-4CC7-94DE-8D160367D42D}" srcOrd="1" destOrd="0" presId="urn:microsoft.com/office/officeart/2005/8/layout/orgChart1"/>
    <dgm:cxn modelId="{E8B55928-340C-4A18-9A78-693193CFC495}" srcId="{83AF64ED-1A87-40D2-AAB2-84D11CD1AF7C}" destId="{7163D19C-203D-4CF3-92D5-CC2F872C1502}" srcOrd="1" destOrd="0" parTransId="{BBF463B7-FE73-416B-BFF3-3A24C1BF340D}" sibTransId="{F2B612CE-4825-473C-8769-81EDCE133679}"/>
    <dgm:cxn modelId="{0B75B978-76D1-4E38-8A63-F11D33A99DE1}" type="presOf" srcId="{217B5A2E-26BC-482A-BFA3-6C4FB5B221D2}" destId="{580B57AC-7918-4DA4-8E51-EF87C289FEC1}" srcOrd="0" destOrd="0" presId="urn:microsoft.com/office/officeart/2005/8/layout/orgChart1"/>
    <dgm:cxn modelId="{F9BE8B04-1010-4ECA-8D3F-7B9C3EC775E3}" type="presOf" srcId="{83AF64ED-1A87-40D2-AAB2-84D11CD1AF7C}" destId="{31774F90-206D-4D3D-BFD4-F0F9CF3CB211}" srcOrd="1" destOrd="0" presId="urn:microsoft.com/office/officeart/2005/8/layout/orgChart1"/>
    <dgm:cxn modelId="{B64D2ECD-71DF-4BBB-AD7D-CC73631492B7}" type="presOf" srcId="{321C7427-6A2C-4650-AB42-2743DA17367E}" destId="{10B54324-1CF1-48E9-A639-819EBF7C7CBF}" srcOrd="1" destOrd="0" presId="urn:microsoft.com/office/officeart/2005/8/layout/orgChart1"/>
    <dgm:cxn modelId="{970425C5-F0EA-42F6-AFA4-44E15FE3FF30}" type="presOf" srcId="{7163D19C-203D-4CF3-92D5-CC2F872C1502}" destId="{B0704ACC-615A-4E83-A9C4-927F679F7253}" srcOrd="1" destOrd="0" presId="urn:microsoft.com/office/officeart/2005/8/layout/orgChart1"/>
    <dgm:cxn modelId="{E673424D-A0E2-442A-B4F7-B49290A930FC}" srcId="{83AF64ED-1A87-40D2-AAB2-84D11CD1AF7C}" destId="{732D9828-54DB-49C4-AD3F-D7EB4FDB2856}" srcOrd="2" destOrd="0" parTransId="{217B5A2E-26BC-482A-BFA3-6C4FB5B221D2}" sibTransId="{378EE59B-88F9-46B9-8411-AD394E15E928}"/>
    <dgm:cxn modelId="{C48ED034-4B77-47E3-93BB-94F04E842405}" type="presOf" srcId="{2060E9A2-94FC-4926-AFD2-2D0D02E39C2A}" destId="{CA4108CA-278A-48B0-80D6-4D0BD544D35D}" srcOrd="0" destOrd="0" presId="urn:microsoft.com/office/officeart/2005/8/layout/orgChart1"/>
    <dgm:cxn modelId="{DC8759F9-9190-4D26-980E-7331099D0FAD}" type="presOf" srcId="{732D9828-54DB-49C4-AD3F-D7EB4FDB2856}" destId="{F75F33EE-5211-494E-B041-D2EAAC883849}" srcOrd="1" destOrd="0" presId="urn:microsoft.com/office/officeart/2005/8/layout/orgChart1"/>
    <dgm:cxn modelId="{9AAF1044-D9D8-41B1-A33D-F6323608CDCF}" type="presOf" srcId="{83AF64ED-1A87-40D2-AAB2-84D11CD1AF7C}" destId="{301ABC2E-58F5-4B8C-9597-2A5D298046C1}" srcOrd="0" destOrd="0" presId="urn:microsoft.com/office/officeart/2005/8/layout/orgChart1"/>
    <dgm:cxn modelId="{F494FD91-7148-4F1A-B151-0B14C975C0A7}" srcId="{83AF64ED-1A87-40D2-AAB2-84D11CD1AF7C}" destId="{321C7427-6A2C-4650-AB42-2743DA17367E}" srcOrd="3" destOrd="0" parTransId="{FD21F226-9279-4DAB-B985-A8F4F91562F8}" sibTransId="{6CEBCC2B-D9D3-4CBD-9AAE-EA043CA3598A}"/>
    <dgm:cxn modelId="{A8E6FD77-1C1D-44C4-AA24-D0F98BF9CF0F}" type="presOf" srcId="{BBF463B7-FE73-416B-BFF3-3A24C1BF340D}" destId="{326C7F6D-2FD6-417E-9F46-B92A1F9E5D5C}" srcOrd="0" destOrd="0" presId="urn:microsoft.com/office/officeart/2005/8/layout/orgChart1"/>
    <dgm:cxn modelId="{104616B3-6596-45DD-86C1-B318D4356FC7}" type="presOf" srcId="{FD21F226-9279-4DAB-B985-A8F4F91562F8}" destId="{5E260736-E220-4F32-B479-5928D652FC62}" srcOrd="0" destOrd="0" presId="urn:microsoft.com/office/officeart/2005/8/layout/orgChart1"/>
    <dgm:cxn modelId="{CA81B91C-529D-4F4B-803B-693B37A92037}" srcId="{E574E1A9-68C7-4D0B-A153-66E0E205267B}" destId="{83AF64ED-1A87-40D2-AAB2-84D11CD1AF7C}" srcOrd="0" destOrd="0" parTransId="{72F41CCC-3130-4861-BE1C-20E249D612D3}" sibTransId="{30CE5678-3CA6-466F-BD61-D00287E2796D}"/>
    <dgm:cxn modelId="{046669C4-A32C-4994-ABB2-9BDD660638AE}" type="presOf" srcId="{6058939E-3000-4B64-905F-DEF7C9A64C81}" destId="{8E147D82-7A05-42CE-AEF8-AAE6E1D70E97}" srcOrd="0" destOrd="0" presId="urn:microsoft.com/office/officeart/2005/8/layout/orgChart1"/>
    <dgm:cxn modelId="{DB57F7F2-E085-4C2C-A927-58E56BAFEEA7}" type="presParOf" srcId="{AFEF80A2-3A13-4059-985B-D88F6FAD24D0}" destId="{7775B5F7-E503-4279-AA33-6B79F280F8C4}" srcOrd="0" destOrd="0" presId="urn:microsoft.com/office/officeart/2005/8/layout/orgChart1"/>
    <dgm:cxn modelId="{0A5D28C6-7D5D-40C5-8588-F03AF6CB2097}" type="presParOf" srcId="{7775B5F7-E503-4279-AA33-6B79F280F8C4}" destId="{FD369CE2-A01F-4C42-A663-BD1BA847D8EC}" srcOrd="0" destOrd="0" presId="urn:microsoft.com/office/officeart/2005/8/layout/orgChart1"/>
    <dgm:cxn modelId="{29AE3859-760B-4ACA-B933-AA489B299959}" type="presParOf" srcId="{FD369CE2-A01F-4C42-A663-BD1BA847D8EC}" destId="{301ABC2E-58F5-4B8C-9597-2A5D298046C1}" srcOrd="0" destOrd="0" presId="urn:microsoft.com/office/officeart/2005/8/layout/orgChart1"/>
    <dgm:cxn modelId="{6C3E6CD8-BF47-4902-8A20-47A0F1A5B58F}" type="presParOf" srcId="{FD369CE2-A01F-4C42-A663-BD1BA847D8EC}" destId="{31774F90-206D-4D3D-BFD4-F0F9CF3CB211}" srcOrd="1" destOrd="0" presId="urn:microsoft.com/office/officeart/2005/8/layout/orgChart1"/>
    <dgm:cxn modelId="{BFCE98A0-38F6-4E83-9E12-9F8F39CC6295}" type="presParOf" srcId="{7775B5F7-E503-4279-AA33-6B79F280F8C4}" destId="{E0D6F6C0-91B3-49D5-96A5-DEC57520CC86}" srcOrd="1" destOrd="0" presId="urn:microsoft.com/office/officeart/2005/8/layout/orgChart1"/>
    <dgm:cxn modelId="{CF7146C4-0CDD-474E-A3D2-4F3A14C42DC4}" type="presParOf" srcId="{E0D6F6C0-91B3-49D5-96A5-DEC57520CC86}" destId="{8E147D82-7A05-42CE-AEF8-AAE6E1D70E97}" srcOrd="0" destOrd="0" presId="urn:microsoft.com/office/officeart/2005/8/layout/orgChart1"/>
    <dgm:cxn modelId="{335B62C0-F836-40B3-962D-E49ED6FFC42C}" type="presParOf" srcId="{E0D6F6C0-91B3-49D5-96A5-DEC57520CC86}" destId="{6DB0FEB4-016B-4759-8AB8-287DAC27C093}" srcOrd="1" destOrd="0" presId="urn:microsoft.com/office/officeart/2005/8/layout/orgChart1"/>
    <dgm:cxn modelId="{C412C620-B96B-4792-9E24-4D091C0F75F1}" type="presParOf" srcId="{6DB0FEB4-016B-4759-8AB8-287DAC27C093}" destId="{E400CA41-A39F-47CE-8709-1FD671EBF83B}" srcOrd="0" destOrd="0" presId="urn:microsoft.com/office/officeart/2005/8/layout/orgChart1"/>
    <dgm:cxn modelId="{FD7B2377-348B-48F6-9FCC-CF1CAA108884}" type="presParOf" srcId="{E400CA41-A39F-47CE-8709-1FD671EBF83B}" destId="{CA4108CA-278A-48B0-80D6-4D0BD544D35D}" srcOrd="0" destOrd="0" presId="urn:microsoft.com/office/officeart/2005/8/layout/orgChart1"/>
    <dgm:cxn modelId="{C73AB6D8-915C-417E-B886-1B21C4366CED}" type="presParOf" srcId="{E400CA41-A39F-47CE-8709-1FD671EBF83B}" destId="{533E4FC5-32C7-4CC7-94DE-8D160367D42D}" srcOrd="1" destOrd="0" presId="urn:microsoft.com/office/officeart/2005/8/layout/orgChart1"/>
    <dgm:cxn modelId="{E7A2D239-DC8C-4CB3-A526-F91EF66D9178}" type="presParOf" srcId="{6DB0FEB4-016B-4759-8AB8-287DAC27C093}" destId="{27A7A59B-8704-4AF4-90F8-1EED022AB234}" srcOrd="1" destOrd="0" presId="urn:microsoft.com/office/officeart/2005/8/layout/orgChart1"/>
    <dgm:cxn modelId="{891FDFBF-C030-46C2-A648-3AC0328E925D}" type="presParOf" srcId="{6DB0FEB4-016B-4759-8AB8-287DAC27C093}" destId="{90F8B3C1-944D-40E0-87F6-4BABEF9CB225}" srcOrd="2" destOrd="0" presId="urn:microsoft.com/office/officeart/2005/8/layout/orgChart1"/>
    <dgm:cxn modelId="{798D6363-BB76-4AD2-B5B6-33089CD6A117}" type="presParOf" srcId="{E0D6F6C0-91B3-49D5-96A5-DEC57520CC86}" destId="{326C7F6D-2FD6-417E-9F46-B92A1F9E5D5C}" srcOrd="2" destOrd="0" presId="urn:microsoft.com/office/officeart/2005/8/layout/orgChart1"/>
    <dgm:cxn modelId="{AA22EAA4-D73F-43F1-96EC-3D984DB5579E}" type="presParOf" srcId="{E0D6F6C0-91B3-49D5-96A5-DEC57520CC86}" destId="{51B1CDAB-AD3B-4721-BBE6-A8ED53FB14C4}" srcOrd="3" destOrd="0" presId="urn:microsoft.com/office/officeart/2005/8/layout/orgChart1"/>
    <dgm:cxn modelId="{AFD2B980-9769-4697-8A07-3C001DB4A0C3}" type="presParOf" srcId="{51B1CDAB-AD3B-4721-BBE6-A8ED53FB14C4}" destId="{C37887E9-FB18-4889-A66A-C16B8795AC9B}" srcOrd="0" destOrd="0" presId="urn:microsoft.com/office/officeart/2005/8/layout/orgChart1"/>
    <dgm:cxn modelId="{BBBA3591-5877-4383-BC38-5BC537AE88AC}" type="presParOf" srcId="{C37887E9-FB18-4889-A66A-C16B8795AC9B}" destId="{6CC7B3E4-03E3-4A49-A1E1-4286F43AB4B8}" srcOrd="0" destOrd="0" presId="urn:microsoft.com/office/officeart/2005/8/layout/orgChart1"/>
    <dgm:cxn modelId="{BAEEDF4F-E78A-41BE-B59C-EB7D9774B7C6}" type="presParOf" srcId="{C37887E9-FB18-4889-A66A-C16B8795AC9B}" destId="{B0704ACC-615A-4E83-A9C4-927F679F7253}" srcOrd="1" destOrd="0" presId="urn:microsoft.com/office/officeart/2005/8/layout/orgChart1"/>
    <dgm:cxn modelId="{E3E3B551-D754-4A56-88E6-C386B229C74A}" type="presParOf" srcId="{51B1CDAB-AD3B-4721-BBE6-A8ED53FB14C4}" destId="{4306A64E-CAA4-4D71-B023-9780F68FD718}" srcOrd="1" destOrd="0" presId="urn:microsoft.com/office/officeart/2005/8/layout/orgChart1"/>
    <dgm:cxn modelId="{03FD1506-A98C-4808-AF49-EB2712C14037}" type="presParOf" srcId="{51B1CDAB-AD3B-4721-BBE6-A8ED53FB14C4}" destId="{415C58AC-F50E-42F5-B70F-4C320BABAAC0}" srcOrd="2" destOrd="0" presId="urn:microsoft.com/office/officeart/2005/8/layout/orgChart1"/>
    <dgm:cxn modelId="{27A7F710-0367-4242-9635-E89CE595A43E}" type="presParOf" srcId="{E0D6F6C0-91B3-49D5-96A5-DEC57520CC86}" destId="{580B57AC-7918-4DA4-8E51-EF87C289FEC1}" srcOrd="4" destOrd="0" presId="urn:microsoft.com/office/officeart/2005/8/layout/orgChart1"/>
    <dgm:cxn modelId="{5FF10132-DDB7-410A-A187-65B0C9A5A8D3}" type="presParOf" srcId="{E0D6F6C0-91B3-49D5-96A5-DEC57520CC86}" destId="{E21E6E00-3463-4BA8-8063-6699992DDC7C}" srcOrd="5" destOrd="0" presId="urn:microsoft.com/office/officeart/2005/8/layout/orgChart1"/>
    <dgm:cxn modelId="{97DE799F-A3EE-47F5-A110-68BADA3C7B4A}" type="presParOf" srcId="{E21E6E00-3463-4BA8-8063-6699992DDC7C}" destId="{9A5AEEAC-41F9-4BE0-AE10-2FFC05CA097A}" srcOrd="0" destOrd="0" presId="urn:microsoft.com/office/officeart/2005/8/layout/orgChart1"/>
    <dgm:cxn modelId="{A1A560A9-AB3C-4A9D-9BDD-CF856766EC77}" type="presParOf" srcId="{9A5AEEAC-41F9-4BE0-AE10-2FFC05CA097A}" destId="{6C2AC2EA-E6F3-4985-AD08-CC7C6A69FE4F}" srcOrd="0" destOrd="0" presId="urn:microsoft.com/office/officeart/2005/8/layout/orgChart1"/>
    <dgm:cxn modelId="{28C62A84-057D-407D-A7B2-F92EDEAA22D3}" type="presParOf" srcId="{9A5AEEAC-41F9-4BE0-AE10-2FFC05CA097A}" destId="{F75F33EE-5211-494E-B041-D2EAAC883849}" srcOrd="1" destOrd="0" presId="urn:microsoft.com/office/officeart/2005/8/layout/orgChart1"/>
    <dgm:cxn modelId="{6CDD6FDA-7D57-4DED-817D-EEF284CE8B9B}" type="presParOf" srcId="{E21E6E00-3463-4BA8-8063-6699992DDC7C}" destId="{D8ED028A-A288-4591-A640-221E7B56B0DA}" srcOrd="1" destOrd="0" presId="urn:microsoft.com/office/officeart/2005/8/layout/orgChart1"/>
    <dgm:cxn modelId="{C562E225-512F-493C-9181-97AC6EC8624A}" type="presParOf" srcId="{E21E6E00-3463-4BA8-8063-6699992DDC7C}" destId="{2FECB40C-B7AC-4BF2-B239-10E23F42E5CF}" srcOrd="2" destOrd="0" presId="urn:microsoft.com/office/officeart/2005/8/layout/orgChart1"/>
    <dgm:cxn modelId="{95EB5C86-5AE6-43C0-A4D8-8751C19B197A}" type="presParOf" srcId="{E0D6F6C0-91B3-49D5-96A5-DEC57520CC86}" destId="{5E260736-E220-4F32-B479-5928D652FC62}" srcOrd="6" destOrd="0" presId="urn:microsoft.com/office/officeart/2005/8/layout/orgChart1"/>
    <dgm:cxn modelId="{7D85772A-1BC8-4781-AAA9-BF0D598D3B7F}" type="presParOf" srcId="{E0D6F6C0-91B3-49D5-96A5-DEC57520CC86}" destId="{AA73167E-031E-4A3D-96ED-0CB4A972F5D8}" srcOrd="7" destOrd="0" presId="urn:microsoft.com/office/officeart/2005/8/layout/orgChart1"/>
    <dgm:cxn modelId="{9F084A53-DBAE-4F77-9150-D9D1154197A3}" type="presParOf" srcId="{AA73167E-031E-4A3D-96ED-0CB4A972F5D8}" destId="{E6074A64-1154-40BD-A0CF-9ED929129F18}" srcOrd="0" destOrd="0" presId="urn:microsoft.com/office/officeart/2005/8/layout/orgChart1"/>
    <dgm:cxn modelId="{0A0A3ECF-0724-46F1-805E-B276FB73548B}" type="presParOf" srcId="{E6074A64-1154-40BD-A0CF-9ED929129F18}" destId="{8F12E870-1A06-4CE9-B5B7-67CEF345C241}" srcOrd="0" destOrd="0" presId="urn:microsoft.com/office/officeart/2005/8/layout/orgChart1"/>
    <dgm:cxn modelId="{44B07635-D823-4534-8BD2-3D09CB9CD95C}" type="presParOf" srcId="{E6074A64-1154-40BD-A0CF-9ED929129F18}" destId="{10B54324-1CF1-48E9-A639-819EBF7C7CBF}" srcOrd="1" destOrd="0" presId="urn:microsoft.com/office/officeart/2005/8/layout/orgChart1"/>
    <dgm:cxn modelId="{851711F5-8686-4F4F-BBC7-52BB1BE3834B}" type="presParOf" srcId="{AA73167E-031E-4A3D-96ED-0CB4A972F5D8}" destId="{EA4127B8-0895-4512-BBC4-E62FA0307921}" srcOrd="1" destOrd="0" presId="urn:microsoft.com/office/officeart/2005/8/layout/orgChart1"/>
    <dgm:cxn modelId="{1B3A1915-8017-4697-9485-6E4D5D85F3DD}" type="presParOf" srcId="{AA73167E-031E-4A3D-96ED-0CB4A972F5D8}" destId="{0F3D3501-9B3E-4055-B2FD-413A8888B18B}" srcOrd="2" destOrd="0" presId="urn:microsoft.com/office/officeart/2005/8/layout/orgChart1"/>
    <dgm:cxn modelId="{A3D95ED1-AEB5-4278-9812-E8D968736FA7}" type="presParOf" srcId="{7775B5F7-E503-4279-AA33-6B79F280F8C4}" destId="{F3F83074-5C2A-4D3A-9264-BABF455483D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F7B69D-8870-45A7-AE23-E9F42D1BDDE8}" type="doc">
      <dgm:prSet loTypeId="urn:microsoft.com/office/officeart/2005/8/layout/orgChart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6BEA2D-69D6-4327-BAC8-7B407E04EE6D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3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Пневмоколесные тягачи</a:t>
          </a:r>
          <a:endParaRPr lang="ru-RU" sz="3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410714-738F-447F-A1EC-6591F44EE860}" type="parTrans" cxnId="{5809D1D6-9A8D-4D33-991A-14C07894D0D4}">
      <dgm:prSet/>
      <dgm:spPr/>
      <dgm:t>
        <a:bodyPr/>
        <a:lstStyle/>
        <a:p>
          <a:endParaRPr lang="ru-RU"/>
        </a:p>
      </dgm:t>
    </dgm:pt>
    <dgm:pt modelId="{CAED97E4-99A6-4795-B5D9-72CB071FEDBB}" type="sibTrans" cxnId="{5809D1D6-9A8D-4D33-991A-14C07894D0D4}">
      <dgm:prSet/>
      <dgm:spPr/>
      <dgm:t>
        <a:bodyPr/>
        <a:lstStyle/>
        <a:p>
          <a:endParaRPr lang="ru-RU"/>
        </a:p>
      </dgm:t>
    </dgm:pt>
    <dgm:pt modelId="{0B6EACD1-2D71-43FD-9208-03937135B8AA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32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Одноосные</a:t>
          </a:r>
          <a:endParaRPr lang="ru-RU" sz="3200" b="1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D1D466-38FE-4880-9812-41C6ED67744E}" type="parTrans" cxnId="{17E0F8B2-7E51-4B58-A916-981EA6510048}">
      <dgm:prSet/>
      <dgm:spPr/>
      <dgm:t>
        <a:bodyPr/>
        <a:lstStyle/>
        <a:p>
          <a:endParaRPr lang="ru-RU"/>
        </a:p>
      </dgm:t>
    </dgm:pt>
    <dgm:pt modelId="{FFFEF7AF-6385-4FBC-BC1F-FFA8D40E7DE8}" type="sibTrans" cxnId="{17E0F8B2-7E51-4B58-A916-981EA6510048}">
      <dgm:prSet/>
      <dgm:spPr/>
      <dgm:t>
        <a:bodyPr/>
        <a:lstStyle/>
        <a:p>
          <a:endParaRPr lang="ru-RU"/>
        </a:p>
      </dgm:t>
    </dgm:pt>
    <dgm:pt modelId="{9CEBE5D1-FE40-4720-82E3-7EFAC35E4F85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32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Двухосные</a:t>
          </a:r>
          <a:endParaRPr lang="ru-RU" sz="3200" b="1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C6FC50-7A8F-489D-8EAA-57C8D0352082}" type="parTrans" cxnId="{EF0451E3-1B68-4C0C-B1EA-27B501FBF129}">
      <dgm:prSet/>
      <dgm:spPr/>
      <dgm:t>
        <a:bodyPr/>
        <a:lstStyle/>
        <a:p>
          <a:endParaRPr lang="ru-RU"/>
        </a:p>
      </dgm:t>
    </dgm:pt>
    <dgm:pt modelId="{41791E90-9020-4AA1-80FD-98132B93EDB1}" type="sibTrans" cxnId="{EF0451E3-1B68-4C0C-B1EA-27B501FBF129}">
      <dgm:prSet/>
      <dgm:spPr/>
      <dgm:t>
        <a:bodyPr/>
        <a:lstStyle/>
        <a:p>
          <a:endParaRPr lang="ru-RU"/>
        </a:p>
      </dgm:t>
    </dgm:pt>
    <dgm:pt modelId="{3D083F4B-6CD9-44A8-98AD-CB38B393E115}" type="pres">
      <dgm:prSet presAssocID="{D9F7B69D-8870-45A7-AE23-E9F42D1BDDE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E113B03-39AD-433E-9B90-352D4B522B31}" type="pres">
      <dgm:prSet presAssocID="{216BEA2D-69D6-4327-BAC8-7B407E04EE6D}" presName="hierRoot1" presStyleCnt="0">
        <dgm:presLayoutVars>
          <dgm:hierBranch val="init"/>
        </dgm:presLayoutVars>
      </dgm:prSet>
      <dgm:spPr/>
    </dgm:pt>
    <dgm:pt modelId="{5BB68424-37DA-4212-A371-25C44B8861C9}" type="pres">
      <dgm:prSet presAssocID="{216BEA2D-69D6-4327-BAC8-7B407E04EE6D}" presName="rootComposite1" presStyleCnt="0"/>
      <dgm:spPr/>
    </dgm:pt>
    <dgm:pt modelId="{793F71F4-C815-462D-9E57-7603F97323F8}" type="pres">
      <dgm:prSet presAssocID="{216BEA2D-69D6-4327-BAC8-7B407E04EE6D}" presName="rootText1" presStyleLbl="node0" presStyleIdx="0" presStyleCnt="1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71DC19E9-E56A-4A51-AD4C-B655CF3B3635}" type="pres">
      <dgm:prSet presAssocID="{216BEA2D-69D6-4327-BAC8-7B407E04EE6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3057AF3-F3A3-4CA8-95DD-014DE3F89A30}" type="pres">
      <dgm:prSet presAssocID="{216BEA2D-69D6-4327-BAC8-7B407E04EE6D}" presName="hierChild2" presStyleCnt="0"/>
      <dgm:spPr/>
    </dgm:pt>
    <dgm:pt modelId="{D2E062B6-D57D-4F0E-AD50-8668FC7EE41F}" type="pres">
      <dgm:prSet presAssocID="{E6D1D466-38FE-4880-9812-41C6ED67744E}" presName="Name37" presStyleLbl="parChTrans1D2" presStyleIdx="0" presStyleCnt="2"/>
      <dgm:spPr/>
      <dgm:t>
        <a:bodyPr/>
        <a:lstStyle/>
        <a:p>
          <a:endParaRPr lang="ru-RU"/>
        </a:p>
      </dgm:t>
    </dgm:pt>
    <dgm:pt modelId="{27C71D9F-9054-4C2C-B728-A4DC7E39BC7D}" type="pres">
      <dgm:prSet presAssocID="{0B6EACD1-2D71-43FD-9208-03937135B8AA}" presName="hierRoot2" presStyleCnt="0">
        <dgm:presLayoutVars>
          <dgm:hierBranch val="init"/>
        </dgm:presLayoutVars>
      </dgm:prSet>
      <dgm:spPr/>
    </dgm:pt>
    <dgm:pt modelId="{2A590E65-ED15-4DEC-A0FA-2648A19BDB40}" type="pres">
      <dgm:prSet presAssocID="{0B6EACD1-2D71-43FD-9208-03937135B8AA}" presName="rootComposite" presStyleCnt="0"/>
      <dgm:spPr/>
    </dgm:pt>
    <dgm:pt modelId="{B3360AF7-D0EF-473B-9B96-9DDDF77EA02D}" type="pres">
      <dgm:prSet presAssocID="{0B6EACD1-2D71-43FD-9208-03937135B8AA}" presName="rootText" presStyleLbl="node2" presStyleIdx="0" presStyleCnt="2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8DA01A51-AE66-4074-B8DA-045433DA161E}" type="pres">
      <dgm:prSet presAssocID="{0B6EACD1-2D71-43FD-9208-03937135B8AA}" presName="rootConnector" presStyleLbl="node2" presStyleIdx="0" presStyleCnt="2"/>
      <dgm:spPr/>
      <dgm:t>
        <a:bodyPr/>
        <a:lstStyle/>
        <a:p>
          <a:endParaRPr lang="ru-RU"/>
        </a:p>
      </dgm:t>
    </dgm:pt>
    <dgm:pt modelId="{80DAB4A0-200E-4E99-B0AB-AC1AF626E74C}" type="pres">
      <dgm:prSet presAssocID="{0B6EACD1-2D71-43FD-9208-03937135B8AA}" presName="hierChild4" presStyleCnt="0"/>
      <dgm:spPr/>
    </dgm:pt>
    <dgm:pt modelId="{3CE30F86-8502-4DDA-A6F8-B177F695FD91}" type="pres">
      <dgm:prSet presAssocID="{0B6EACD1-2D71-43FD-9208-03937135B8AA}" presName="hierChild5" presStyleCnt="0"/>
      <dgm:spPr/>
    </dgm:pt>
    <dgm:pt modelId="{B60196DD-FF3A-4DB6-8846-C0C0F42BA8A2}" type="pres">
      <dgm:prSet presAssocID="{6DC6FC50-7A8F-489D-8EAA-57C8D0352082}" presName="Name37" presStyleLbl="parChTrans1D2" presStyleIdx="1" presStyleCnt="2"/>
      <dgm:spPr/>
      <dgm:t>
        <a:bodyPr/>
        <a:lstStyle/>
        <a:p>
          <a:endParaRPr lang="ru-RU"/>
        </a:p>
      </dgm:t>
    </dgm:pt>
    <dgm:pt modelId="{C32FF001-83F1-48FD-9233-8C0109C7CA02}" type="pres">
      <dgm:prSet presAssocID="{9CEBE5D1-FE40-4720-82E3-7EFAC35E4F85}" presName="hierRoot2" presStyleCnt="0">
        <dgm:presLayoutVars>
          <dgm:hierBranch val="init"/>
        </dgm:presLayoutVars>
      </dgm:prSet>
      <dgm:spPr/>
    </dgm:pt>
    <dgm:pt modelId="{462B72D6-C1C8-4D60-AD5D-4259B0073EA1}" type="pres">
      <dgm:prSet presAssocID="{9CEBE5D1-FE40-4720-82E3-7EFAC35E4F85}" presName="rootComposite" presStyleCnt="0"/>
      <dgm:spPr/>
    </dgm:pt>
    <dgm:pt modelId="{643E2853-F7ED-4742-986D-DE2B03F71843}" type="pres">
      <dgm:prSet presAssocID="{9CEBE5D1-FE40-4720-82E3-7EFAC35E4F85}" presName="rootText" presStyleLbl="node2" presStyleIdx="1" presStyleCnt="2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A5DB36F0-6F8E-42FC-A95E-6FBC4EC975D7}" type="pres">
      <dgm:prSet presAssocID="{9CEBE5D1-FE40-4720-82E3-7EFAC35E4F85}" presName="rootConnector" presStyleLbl="node2" presStyleIdx="1" presStyleCnt="2"/>
      <dgm:spPr/>
      <dgm:t>
        <a:bodyPr/>
        <a:lstStyle/>
        <a:p>
          <a:endParaRPr lang="ru-RU"/>
        </a:p>
      </dgm:t>
    </dgm:pt>
    <dgm:pt modelId="{10632BAC-9F1D-46F3-8368-AAD573975B31}" type="pres">
      <dgm:prSet presAssocID="{9CEBE5D1-FE40-4720-82E3-7EFAC35E4F85}" presName="hierChild4" presStyleCnt="0"/>
      <dgm:spPr/>
    </dgm:pt>
    <dgm:pt modelId="{3DB7E9C4-D8E8-4EE4-A335-D8BF8A45BA28}" type="pres">
      <dgm:prSet presAssocID="{9CEBE5D1-FE40-4720-82E3-7EFAC35E4F85}" presName="hierChild5" presStyleCnt="0"/>
      <dgm:spPr/>
    </dgm:pt>
    <dgm:pt modelId="{AE9BC7AE-1F02-4484-BF88-338BA708A032}" type="pres">
      <dgm:prSet presAssocID="{216BEA2D-69D6-4327-BAC8-7B407E04EE6D}" presName="hierChild3" presStyleCnt="0"/>
      <dgm:spPr/>
    </dgm:pt>
  </dgm:ptLst>
  <dgm:cxnLst>
    <dgm:cxn modelId="{E85E9980-27CE-43C5-8758-A4C99BE774C6}" type="presOf" srcId="{0B6EACD1-2D71-43FD-9208-03937135B8AA}" destId="{8DA01A51-AE66-4074-B8DA-045433DA161E}" srcOrd="1" destOrd="0" presId="urn:microsoft.com/office/officeart/2005/8/layout/orgChart1"/>
    <dgm:cxn modelId="{0B4BB8A1-2CFA-4CAC-996C-D1C9F67EA8FC}" type="presOf" srcId="{216BEA2D-69D6-4327-BAC8-7B407E04EE6D}" destId="{793F71F4-C815-462D-9E57-7603F97323F8}" srcOrd="0" destOrd="0" presId="urn:microsoft.com/office/officeart/2005/8/layout/orgChart1"/>
    <dgm:cxn modelId="{2585BAE8-8793-4B5C-8118-1B38D2276E1E}" type="presOf" srcId="{216BEA2D-69D6-4327-BAC8-7B407E04EE6D}" destId="{71DC19E9-E56A-4A51-AD4C-B655CF3B3635}" srcOrd="1" destOrd="0" presId="urn:microsoft.com/office/officeart/2005/8/layout/orgChart1"/>
    <dgm:cxn modelId="{79802610-7BE9-47D6-90DA-DAAE815464D2}" type="presOf" srcId="{E6D1D466-38FE-4880-9812-41C6ED67744E}" destId="{D2E062B6-D57D-4F0E-AD50-8668FC7EE41F}" srcOrd="0" destOrd="0" presId="urn:microsoft.com/office/officeart/2005/8/layout/orgChart1"/>
    <dgm:cxn modelId="{17E0F8B2-7E51-4B58-A916-981EA6510048}" srcId="{216BEA2D-69D6-4327-BAC8-7B407E04EE6D}" destId="{0B6EACD1-2D71-43FD-9208-03937135B8AA}" srcOrd="0" destOrd="0" parTransId="{E6D1D466-38FE-4880-9812-41C6ED67744E}" sibTransId="{FFFEF7AF-6385-4FBC-BC1F-FFA8D40E7DE8}"/>
    <dgm:cxn modelId="{EF0451E3-1B68-4C0C-B1EA-27B501FBF129}" srcId="{216BEA2D-69D6-4327-BAC8-7B407E04EE6D}" destId="{9CEBE5D1-FE40-4720-82E3-7EFAC35E4F85}" srcOrd="1" destOrd="0" parTransId="{6DC6FC50-7A8F-489D-8EAA-57C8D0352082}" sibTransId="{41791E90-9020-4AA1-80FD-98132B93EDB1}"/>
    <dgm:cxn modelId="{694FAF53-C507-48B6-AF4F-1240FEB71E3E}" type="presOf" srcId="{9CEBE5D1-FE40-4720-82E3-7EFAC35E4F85}" destId="{643E2853-F7ED-4742-986D-DE2B03F71843}" srcOrd="0" destOrd="0" presId="urn:microsoft.com/office/officeart/2005/8/layout/orgChart1"/>
    <dgm:cxn modelId="{D49FCE7E-F400-45F6-A4A2-BF991DD29C3F}" type="presOf" srcId="{6DC6FC50-7A8F-489D-8EAA-57C8D0352082}" destId="{B60196DD-FF3A-4DB6-8846-C0C0F42BA8A2}" srcOrd="0" destOrd="0" presId="urn:microsoft.com/office/officeart/2005/8/layout/orgChart1"/>
    <dgm:cxn modelId="{9640928D-DC09-4731-B57E-B33212FFD915}" type="presOf" srcId="{0B6EACD1-2D71-43FD-9208-03937135B8AA}" destId="{B3360AF7-D0EF-473B-9B96-9DDDF77EA02D}" srcOrd="0" destOrd="0" presId="urn:microsoft.com/office/officeart/2005/8/layout/orgChart1"/>
    <dgm:cxn modelId="{CE90E426-432D-4ACF-83FD-AB86D651914E}" type="presOf" srcId="{9CEBE5D1-FE40-4720-82E3-7EFAC35E4F85}" destId="{A5DB36F0-6F8E-42FC-A95E-6FBC4EC975D7}" srcOrd="1" destOrd="0" presId="urn:microsoft.com/office/officeart/2005/8/layout/orgChart1"/>
    <dgm:cxn modelId="{5809D1D6-9A8D-4D33-991A-14C07894D0D4}" srcId="{D9F7B69D-8870-45A7-AE23-E9F42D1BDDE8}" destId="{216BEA2D-69D6-4327-BAC8-7B407E04EE6D}" srcOrd="0" destOrd="0" parTransId="{9A410714-738F-447F-A1EC-6591F44EE860}" sibTransId="{CAED97E4-99A6-4795-B5D9-72CB071FEDBB}"/>
    <dgm:cxn modelId="{990BF680-CE7F-483C-B703-1C64BE25AD7D}" type="presOf" srcId="{D9F7B69D-8870-45A7-AE23-E9F42D1BDDE8}" destId="{3D083F4B-6CD9-44A8-98AD-CB38B393E115}" srcOrd="0" destOrd="0" presId="urn:microsoft.com/office/officeart/2005/8/layout/orgChart1"/>
    <dgm:cxn modelId="{CB7E1ABF-CF9A-4471-B033-3D6BCCA85721}" type="presParOf" srcId="{3D083F4B-6CD9-44A8-98AD-CB38B393E115}" destId="{3E113B03-39AD-433E-9B90-352D4B522B31}" srcOrd="0" destOrd="0" presId="urn:microsoft.com/office/officeart/2005/8/layout/orgChart1"/>
    <dgm:cxn modelId="{D0D440EE-9289-4ED3-A249-C3CABC7E01BC}" type="presParOf" srcId="{3E113B03-39AD-433E-9B90-352D4B522B31}" destId="{5BB68424-37DA-4212-A371-25C44B8861C9}" srcOrd="0" destOrd="0" presId="urn:microsoft.com/office/officeart/2005/8/layout/orgChart1"/>
    <dgm:cxn modelId="{E3E44DA4-D2B3-420A-9F21-4CF048D0F6D3}" type="presParOf" srcId="{5BB68424-37DA-4212-A371-25C44B8861C9}" destId="{793F71F4-C815-462D-9E57-7603F97323F8}" srcOrd="0" destOrd="0" presId="urn:microsoft.com/office/officeart/2005/8/layout/orgChart1"/>
    <dgm:cxn modelId="{C25D091B-0566-43B1-8798-69E9154608A6}" type="presParOf" srcId="{5BB68424-37DA-4212-A371-25C44B8861C9}" destId="{71DC19E9-E56A-4A51-AD4C-B655CF3B3635}" srcOrd="1" destOrd="0" presId="urn:microsoft.com/office/officeart/2005/8/layout/orgChart1"/>
    <dgm:cxn modelId="{803DD6A0-CA0F-4C4A-9CC4-E4D2EC55D20A}" type="presParOf" srcId="{3E113B03-39AD-433E-9B90-352D4B522B31}" destId="{13057AF3-F3A3-4CA8-95DD-014DE3F89A30}" srcOrd="1" destOrd="0" presId="urn:microsoft.com/office/officeart/2005/8/layout/orgChart1"/>
    <dgm:cxn modelId="{40D6DC7B-12E6-4B3F-9EC2-29A3FE25B3CF}" type="presParOf" srcId="{13057AF3-F3A3-4CA8-95DD-014DE3F89A30}" destId="{D2E062B6-D57D-4F0E-AD50-8668FC7EE41F}" srcOrd="0" destOrd="0" presId="urn:microsoft.com/office/officeart/2005/8/layout/orgChart1"/>
    <dgm:cxn modelId="{45CE03CE-706E-4F31-83E6-0069F560FEA9}" type="presParOf" srcId="{13057AF3-F3A3-4CA8-95DD-014DE3F89A30}" destId="{27C71D9F-9054-4C2C-B728-A4DC7E39BC7D}" srcOrd="1" destOrd="0" presId="urn:microsoft.com/office/officeart/2005/8/layout/orgChart1"/>
    <dgm:cxn modelId="{602E400C-71DB-46C3-B637-148E3EAC7E96}" type="presParOf" srcId="{27C71D9F-9054-4C2C-B728-A4DC7E39BC7D}" destId="{2A590E65-ED15-4DEC-A0FA-2648A19BDB40}" srcOrd="0" destOrd="0" presId="urn:microsoft.com/office/officeart/2005/8/layout/orgChart1"/>
    <dgm:cxn modelId="{F0128843-C339-4893-9A3E-349ED335E524}" type="presParOf" srcId="{2A590E65-ED15-4DEC-A0FA-2648A19BDB40}" destId="{B3360AF7-D0EF-473B-9B96-9DDDF77EA02D}" srcOrd="0" destOrd="0" presId="urn:microsoft.com/office/officeart/2005/8/layout/orgChart1"/>
    <dgm:cxn modelId="{41C5329A-F669-4999-A4F5-D36EB3F6C328}" type="presParOf" srcId="{2A590E65-ED15-4DEC-A0FA-2648A19BDB40}" destId="{8DA01A51-AE66-4074-B8DA-045433DA161E}" srcOrd="1" destOrd="0" presId="urn:microsoft.com/office/officeart/2005/8/layout/orgChart1"/>
    <dgm:cxn modelId="{2C5B1A5C-C01A-4E74-A89D-B9C696755A82}" type="presParOf" srcId="{27C71D9F-9054-4C2C-B728-A4DC7E39BC7D}" destId="{80DAB4A0-200E-4E99-B0AB-AC1AF626E74C}" srcOrd="1" destOrd="0" presId="urn:microsoft.com/office/officeart/2005/8/layout/orgChart1"/>
    <dgm:cxn modelId="{0BF56517-6770-4669-AE42-FE85E668212E}" type="presParOf" srcId="{27C71D9F-9054-4C2C-B728-A4DC7E39BC7D}" destId="{3CE30F86-8502-4DDA-A6F8-B177F695FD91}" srcOrd="2" destOrd="0" presId="urn:microsoft.com/office/officeart/2005/8/layout/orgChart1"/>
    <dgm:cxn modelId="{8405E82C-E378-4959-9E38-5B2DE3991AC1}" type="presParOf" srcId="{13057AF3-F3A3-4CA8-95DD-014DE3F89A30}" destId="{B60196DD-FF3A-4DB6-8846-C0C0F42BA8A2}" srcOrd="2" destOrd="0" presId="urn:microsoft.com/office/officeart/2005/8/layout/orgChart1"/>
    <dgm:cxn modelId="{C1843874-CEEB-4216-A2F7-9C19E050C220}" type="presParOf" srcId="{13057AF3-F3A3-4CA8-95DD-014DE3F89A30}" destId="{C32FF001-83F1-48FD-9233-8C0109C7CA02}" srcOrd="3" destOrd="0" presId="urn:microsoft.com/office/officeart/2005/8/layout/orgChart1"/>
    <dgm:cxn modelId="{45A60B8D-4F08-438D-BB07-DA4988A92A86}" type="presParOf" srcId="{C32FF001-83F1-48FD-9233-8C0109C7CA02}" destId="{462B72D6-C1C8-4D60-AD5D-4259B0073EA1}" srcOrd="0" destOrd="0" presId="urn:microsoft.com/office/officeart/2005/8/layout/orgChart1"/>
    <dgm:cxn modelId="{E347A675-1E3A-4B19-B843-475AD1C078A2}" type="presParOf" srcId="{462B72D6-C1C8-4D60-AD5D-4259B0073EA1}" destId="{643E2853-F7ED-4742-986D-DE2B03F71843}" srcOrd="0" destOrd="0" presId="urn:microsoft.com/office/officeart/2005/8/layout/orgChart1"/>
    <dgm:cxn modelId="{34C38D2D-AC6A-4A8E-B893-E2EC0D0B3E6E}" type="presParOf" srcId="{462B72D6-C1C8-4D60-AD5D-4259B0073EA1}" destId="{A5DB36F0-6F8E-42FC-A95E-6FBC4EC975D7}" srcOrd="1" destOrd="0" presId="urn:microsoft.com/office/officeart/2005/8/layout/orgChart1"/>
    <dgm:cxn modelId="{8550691A-AEF7-462F-B4DB-98E3F3B25328}" type="presParOf" srcId="{C32FF001-83F1-48FD-9233-8C0109C7CA02}" destId="{10632BAC-9F1D-46F3-8368-AAD573975B31}" srcOrd="1" destOrd="0" presId="urn:microsoft.com/office/officeart/2005/8/layout/orgChart1"/>
    <dgm:cxn modelId="{C73ED9C3-4630-4572-A88C-BA55701EF6F0}" type="presParOf" srcId="{C32FF001-83F1-48FD-9233-8C0109C7CA02}" destId="{3DB7E9C4-D8E8-4EE4-A335-D8BF8A45BA28}" srcOrd="2" destOrd="0" presId="urn:microsoft.com/office/officeart/2005/8/layout/orgChart1"/>
    <dgm:cxn modelId="{A6DCF4E0-B231-4209-AD04-47A3FCC39179}" type="presParOf" srcId="{3E113B03-39AD-433E-9B90-352D4B522B31}" destId="{AE9BC7AE-1F02-4484-BF88-338BA708A0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2D460-D43A-4E12-B29B-68EE379C9013}">
      <dsp:nvSpPr>
        <dsp:cNvPr id="0" name=""/>
        <dsp:cNvSpPr/>
      </dsp:nvSpPr>
      <dsp:spPr>
        <a:xfrm>
          <a:off x="523503" y="624626"/>
          <a:ext cx="690837" cy="2524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4243"/>
              </a:lnTo>
              <a:lnTo>
                <a:pt x="690837" y="25242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782C3A-5F01-4EF0-9BB9-185C78F4BE11}">
      <dsp:nvSpPr>
        <dsp:cNvPr id="0" name=""/>
        <dsp:cNvSpPr/>
      </dsp:nvSpPr>
      <dsp:spPr>
        <a:xfrm>
          <a:off x="523503" y="624626"/>
          <a:ext cx="690837" cy="1422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2316"/>
              </a:lnTo>
              <a:lnTo>
                <a:pt x="690837" y="14223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18402-FBD3-470C-82B8-D9578DB15303}">
      <dsp:nvSpPr>
        <dsp:cNvPr id="0" name=""/>
        <dsp:cNvSpPr/>
      </dsp:nvSpPr>
      <dsp:spPr>
        <a:xfrm>
          <a:off x="523503" y="624626"/>
          <a:ext cx="690837" cy="418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514"/>
              </a:lnTo>
              <a:lnTo>
                <a:pt x="690837" y="4185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EB5BF6-5862-46C2-B1AD-5F966D259656}">
      <dsp:nvSpPr>
        <dsp:cNvPr id="0" name=""/>
        <dsp:cNvSpPr/>
      </dsp:nvSpPr>
      <dsp:spPr>
        <a:xfrm>
          <a:off x="1986" y="82884"/>
          <a:ext cx="5215171" cy="541741"/>
        </a:xfrm>
        <a:prstGeom prst="rect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Автомобили классифицируются:</a:t>
          </a:r>
          <a:endParaRPr lang="ru-RU" sz="24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86" y="82884"/>
        <a:ext cx="5215171" cy="541741"/>
      </dsp:txXfrm>
    </dsp:sp>
    <dsp:sp modelId="{63C049B9-8FD7-4CBC-905F-EE68E1217553}">
      <dsp:nvSpPr>
        <dsp:cNvPr id="0" name=""/>
        <dsp:cNvSpPr/>
      </dsp:nvSpPr>
      <dsp:spPr>
        <a:xfrm>
          <a:off x="1214341" y="823970"/>
          <a:ext cx="4572914" cy="438341"/>
        </a:xfrm>
        <a:prstGeom prst="rect">
          <a:avLst/>
        </a:prstGeom>
        <a:solidFill>
          <a:srgbClr val="00FFFF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проходимости</a:t>
          </a:r>
        </a:p>
      </dsp:txBody>
      <dsp:txXfrm>
        <a:off x="1214341" y="823970"/>
        <a:ext cx="4572914" cy="438341"/>
      </dsp:txXfrm>
    </dsp:sp>
    <dsp:sp modelId="{4292105E-AC95-494B-8633-6DBD3C0FC8E6}">
      <dsp:nvSpPr>
        <dsp:cNvPr id="0" name=""/>
        <dsp:cNvSpPr/>
      </dsp:nvSpPr>
      <dsp:spPr>
        <a:xfrm>
          <a:off x="1214341" y="1431173"/>
          <a:ext cx="4572914" cy="1231536"/>
        </a:xfrm>
        <a:prstGeom prst="rect">
          <a:avLst/>
        </a:prstGeom>
        <a:solidFill>
          <a:srgbClr val="00FFFF"/>
        </a:solidFill>
        <a:ln>
          <a:solidFill>
            <a:schemeClr val="tx1"/>
          </a:solidFill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зависимости от типа движителя (для автомобилей повышенной и высокой проходимости)</a:t>
          </a:r>
        </a:p>
      </dsp:txBody>
      <dsp:txXfrm>
        <a:off x="1214341" y="1431173"/>
        <a:ext cx="4572914" cy="1231536"/>
      </dsp:txXfrm>
    </dsp:sp>
    <dsp:sp modelId="{A5B3B60C-F4A3-4E37-920E-A7F826288B63}">
      <dsp:nvSpPr>
        <dsp:cNvPr id="0" name=""/>
        <dsp:cNvSpPr/>
      </dsp:nvSpPr>
      <dsp:spPr>
        <a:xfrm>
          <a:off x="1214341" y="2929698"/>
          <a:ext cx="4572914" cy="438341"/>
        </a:xfrm>
        <a:prstGeom prst="rect">
          <a:avLst/>
        </a:prstGeom>
        <a:solidFill>
          <a:srgbClr val="00FFFF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грузоподъемности</a:t>
          </a:r>
        </a:p>
      </dsp:txBody>
      <dsp:txXfrm>
        <a:off x="1214341" y="2929698"/>
        <a:ext cx="4572914" cy="4383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0B0EEC-B9CC-4CE4-AF54-3ED840208028}">
      <dsp:nvSpPr>
        <dsp:cNvPr id="0" name=""/>
        <dsp:cNvSpPr/>
      </dsp:nvSpPr>
      <dsp:spPr>
        <a:xfrm>
          <a:off x="545843" y="746898"/>
          <a:ext cx="812578" cy="2358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8563"/>
              </a:lnTo>
              <a:lnTo>
                <a:pt x="812578" y="23585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E0C763-D52B-4B3A-8F18-094AC540BCBC}">
      <dsp:nvSpPr>
        <dsp:cNvPr id="0" name=""/>
        <dsp:cNvSpPr/>
      </dsp:nvSpPr>
      <dsp:spPr>
        <a:xfrm>
          <a:off x="545843" y="746898"/>
          <a:ext cx="812578" cy="17120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2007"/>
              </a:lnTo>
              <a:lnTo>
                <a:pt x="812578" y="17120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82F146-720B-47D9-9C57-487F6EEF70BB}">
      <dsp:nvSpPr>
        <dsp:cNvPr id="0" name=""/>
        <dsp:cNvSpPr/>
      </dsp:nvSpPr>
      <dsp:spPr>
        <a:xfrm>
          <a:off x="545843" y="746898"/>
          <a:ext cx="812578" cy="1065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5451"/>
              </a:lnTo>
              <a:lnTo>
                <a:pt x="812578" y="10654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2DAF47-D063-42A7-ADC6-B6F3BA6F9289}">
      <dsp:nvSpPr>
        <dsp:cNvPr id="0" name=""/>
        <dsp:cNvSpPr/>
      </dsp:nvSpPr>
      <dsp:spPr>
        <a:xfrm>
          <a:off x="545843" y="746898"/>
          <a:ext cx="812578" cy="418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895"/>
              </a:lnTo>
              <a:lnTo>
                <a:pt x="812578" y="4188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EB5BF6-5862-46C2-B1AD-5F966D259656}">
      <dsp:nvSpPr>
        <dsp:cNvPr id="0" name=""/>
        <dsp:cNvSpPr/>
      </dsp:nvSpPr>
      <dsp:spPr>
        <a:xfrm>
          <a:off x="4124" y="34917"/>
          <a:ext cx="5417191" cy="711980"/>
        </a:xfrm>
        <a:prstGeom prst="rect">
          <a:avLst/>
        </a:prstGeom>
        <a:solidFill>
          <a:srgbClr val="00FFFF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проходимости различают автомобили </a:t>
          </a:r>
          <a:endParaRPr lang="ru-RU" sz="20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24" y="34917"/>
        <a:ext cx="5417191" cy="711980"/>
      </dsp:txXfrm>
    </dsp:sp>
    <dsp:sp modelId="{CC2D16B7-0E7D-47D4-89BA-669C9D14DEE8}">
      <dsp:nvSpPr>
        <dsp:cNvPr id="0" name=""/>
        <dsp:cNvSpPr/>
      </dsp:nvSpPr>
      <dsp:spPr>
        <a:xfrm>
          <a:off x="1358422" y="938133"/>
          <a:ext cx="3968614" cy="455321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дорожные</a:t>
          </a:r>
          <a:endParaRPr lang="ru-RU" sz="20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58422" y="938133"/>
        <a:ext cx="3968614" cy="455321"/>
      </dsp:txXfrm>
    </dsp:sp>
    <dsp:sp modelId="{3004B23C-084F-4DB4-9178-B7A342B77BFB}">
      <dsp:nvSpPr>
        <dsp:cNvPr id="0" name=""/>
        <dsp:cNvSpPr/>
      </dsp:nvSpPr>
      <dsp:spPr>
        <a:xfrm>
          <a:off x="1358422" y="1584689"/>
          <a:ext cx="3968614" cy="455321"/>
        </a:xfrm>
        <a:prstGeom prst="rect">
          <a:avLst/>
        </a:prstGeom>
        <a:solidFill>
          <a:srgbClr val="00FF99"/>
        </a:solidFill>
        <a:ln>
          <a:solidFill>
            <a:schemeClr val="tx1"/>
          </a:solidFill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внедорожные (карьерные)</a:t>
          </a:r>
          <a:endParaRPr lang="ru-RU" sz="20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58422" y="1584689"/>
        <a:ext cx="3968614" cy="455321"/>
      </dsp:txXfrm>
    </dsp:sp>
    <dsp:sp modelId="{7E0A1532-2385-47F4-9619-AD642D44D5BE}">
      <dsp:nvSpPr>
        <dsp:cNvPr id="0" name=""/>
        <dsp:cNvSpPr/>
      </dsp:nvSpPr>
      <dsp:spPr>
        <a:xfrm>
          <a:off x="1358422" y="2231245"/>
          <a:ext cx="3968614" cy="455321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повышенной проходимости</a:t>
          </a:r>
          <a:endParaRPr lang="ru-RU" sz="2000" b="1" i="0" kern="120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58422" y="2231245"/>
        <a:ext cx="3968614" cy="455321"/>
      </dsp:txXfrm>
    </dsp:sp>
    <dsp:sp modelId="{28455191-1E05-406E-9428-D40E0572DA7F}">
      <dsp:nvSpPr>
        <dsp:cNvPr id="0" name=""/>
        <dsp:cNvSpPr/>
      </dsp:nvSpPr>
      <dsp:spPr>
        <a:xfrm>
          <a:off x="1358422" y="2877801"/>
          <a:ext cx="3968614" cy="455321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высокой проходимости</a:t>
          </a:r>
          <a:endParaRPr lang="ru-RU" sz="20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58422" y="2877801"/>
        <a:ext cx="3968614" cy="4553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51C6A-07E7-4C2C-A947-3B1342EBD2BB}">
      <dsp:nvSpPr>
        <dsp:cNvPr id="0" name=""/>
        <dsp:cNvSpPr/>
      </dsp:nvSpPr>
      <dsp:spPr>
        <a:xfrm>
          <a:off x="1042895" y="889090"/>
          <a:ext cx="681167" cy="18290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9035"/>
              </a:lnTo>
              <a:lnTo>
                <a:pt x="681167" y="18290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D42AE-C02F-48AF-98B9-1077C6316E39}">
      <dsp:nvSpPr>
        <dsp:cNvPr id="0" name=""/>
        <dsp:cNvSpPr/>
      </dsp:nvSpPr>
      <dsp:spPr>
        <a:xfrm>
          <a:off x="1042895" y="889090"/>
          <a:ext cx="681167" cy="1327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7639"/>
              </a:lnTo>
              <a:lnTo>
                <a:pt x="681167" y="13276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5FAB1-A8F3-492D-9F6D-D1C5FF11DB63}">
      <dsp:nvSpPr>
        <dsp:cNvPr id="0" name=""/>
        <dsp:cNvSpPr/>
      </dsp:nvSpPr>
      <dsp:spPr>
        <a:xfrm>
          <a:off x="1042895" y="889090"/>
          <a:ext cx="681167" cy="826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243"/>
              </a:lnTo>
              <a:lnTo>
                <a:pt x="681167" y="8262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65883C-D7B3-4BDC-8330-1E41CF5060AD}">
      <dsp:nvSpPr>
        <dsp:cNvPr id="0" name=""/>
        <dsp:cNvSpPr/>
      </dsp:nvSpPr>
      <dsp:spPr>
        <a:xfrm>
          <a:off x="1042895" y="889090"/>
          <a:ext cx="681167" cy="3248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847"/>
              </a:lnTo>
              <a:lnTo>
                <a:pt x="681167" y="3248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EB5BF6-5862-46C2-B1AD-5F966D259656}">
      <dsp:nvSpPr>
        <dsp:cNvPr id="0" name=""/>
        <dsp:cNvSpPr/>
      </dsp:nvSpPr>
      <dsp:spPr>
        <a:xfrm>
          <a:off x="588783" y="885"/>
          <a:ext cx="4541113" cy="888205"/>
        </a:xfrm>
        <a:prstGeom prst="rect">
          <a:avLst/>
        </a:prstGeom>
        <a:solidFill>
          <a:srgbClr val="00FFFF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зависимости от типа движителя автомобили повышенной и высокой проходимости делятся на </a:t>
          </a:r>
          <a:endParaRPr lang="ru-RU" sz="20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8783" y="885"/>
        <a:ext cx="4541113" cy="888205"/>
      </dsp:txXfrm>
    </dsp:sp>
    <dsp:sp modelId="{64A83C52-CB49-4211-A11B-7F715A516647}">
      <dsp:nvSpPr>
        <dsp:cNvPr id="0" name=""/>
        <dsp:cNvSpPr/>
      </dsp:nvSpPr>
      <dsp:spPr>
        <a:xfrm>
          <a:off x="1724062" y="1037391"/>
          <a:ext cx="3567833" cy="353095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колесные</a:t>
          </a:r>
          <a:endParaRPr lang="ru-RU" sz="20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4062" y="1037391"/>
        <a:ext cx="3567833" cy="353095"/>
      </dsp:txXfrm>
    </dsp:sp>
    <dsp:sp modelId="{F27971DA-7DF6-4ABE-B930-C9A1872DAA26}">
      <dsp:nvSpPr>
        <dsp:cNvPr id="0" name=""/>
        <dsp:cNvSpPr/>
      </dsp:nvSpPr>
      <dsp:spPr>
        <a:xfrm>
          <a:off x="1724062" y="1538786"/>
          <a:ext cx="3567833" cy="353095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колесно-гусеничные</a:t>
          </a:r>
          <a:endParaRPr lang="ru-RU" sz="20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4062" y="1538786"/>
        <a:ext cx="3567833" cy="353095"/>
      </dsp:txXfrm>
    </dsp:sp>
    <dsp:sp modelId="{635EDE52-6867-475E-BEAF-0E420299C75C}">
      <dsp:nvSpPr>
        <dsp:cNvPr id="0" name=""/>
        <dsp:cNvSpPr/>
      </dsp:nvSpPr>
      <dsp:spPr>
        <a:xfrm>
          <a:off x="1724062" y="2040182"/>
          <a:ext cx="3567833" cy="353095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воздушной подушке</a:t>
          </a:r>
          <a:endParaRPr lang="ru-RU" sz="20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4062" y="2040182"/>
        <a:ext cx="3567833" cy="353095"/>
      </dsp:txXfrm>
    </dsp:sp>
    <dsp:sp modelId="{6739D8C9-CA3F-4538-979B-334445AF7C5D}">
      <dsp:nvSpPr>
        <dsp:cNvPr id="0" name=""/>
        <dsp:cNvSpPr/>
      </dsp:nvSpPr>
      <dsp:spPr>
        <a:xfrm>
          <a:off x="1724062" y="2541578"/>
          <a:ext cx="3567833" cy="353095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автомобили-амфибии</a:t>
          </a:r>
          <a:endParaRPr lang="ru-RU" sz="20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4062" y="2541578"/>
        <a:ext cx="3567833" cy="3530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43839-EA45-44B6-87FE-8C10998DBB66}">
      <dsp:nvSpPr>
        <dsp:cNvPr id="0" name=""/>
        <dsp:cNvSpPr/>
      </dsp:nvSpPr>
      <dsp:spPr>
        <a:xfrm>
          <a:off x="564710" y="644652"/>
          <a:ext cx="521271" cy="19712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280"/>
              </a:lnTo>
              <a:lnTo>
                <a:pt x="521271" y="197128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DB0590-F1C2-4126-9C47-47C03003D00E}">
      <dsp:nvSpPr>
        <dsp:cNvPr id="0" name=""/>
        <dsp:cNvSpPr/>
      </dsp:nvSpPr>
      <dsp:spPr>
        <a:xfrm>
          <a:off x="564710" y="644652"/>
          <a:ext cx="521271" cy="1520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0250"/>
              </a:lnTo>
              <a:lnTo>
                <a:pt x="521271" y="152025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E04A5C-4152-4005-9316-EEB6B8C88106}">
      <dsp:nvSpPr>
        <dsp:cNvPr id="0" name=""/>
        <dsp:cNvSpPr/>
      </dsp:nvSpPr>
      <dsp:spPr>
        <a:xfrm>
          <a:off x="564710" y="644652"/>
          <a:ext cx="521271" cy="1047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7634"/>
              </a:lnTo>
              <a:lnTo>
                <a:pt x="521271" y="10476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25B2A9-FDD6-4B55-B661-5AE598A86FD3}">
      <dsp:nvSpPr>
        <dsp:cNvPr id="0" name=""/>
        <dsp:cNvSpPr/>
      </dsp:nvSpPr>
      <dsp:spPr>
        <a:xfrm>
          <a:off x="564710" y="644652"/>
          <a:ext cx="521271" cy="716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6321"/>
              </a:lnTo>
              <a:lnTo>
                <a:pt x="521271" y="7163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281016-0663-4558-AC4F-C2976E249899}">
      <dsp:nvSpPr>
        <dsp:cNvPr id="0" name=""/>
        <dsp:cNvSpPr/>
      </dsp:nvSpPr>
      <dsp:spPr>
        <a:xfrm>
          <a:off x="564710" y="644652"/>
          <a:ext cx="521271" cy="317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682"/>
              </a:lnTo>
              <a:lnTo>
                <a:pt x="521271" y="3176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EB5BF6-5862-46C2-B1AD-5F966D259656}">
      <dsp:nvSpPr>
        <dsp:cNvPr id="0" name=""/>
        <dsp:cNvSpPr/>
      </dsp:nvSpPr>
      <dsp:spPr>
        <a:xfrm>
          <a:off x="130913" y="189364"/>
          <a:ext cx="4337967" cy="455288"/>
        </a:xfrm>
        <a:prstGeom prst="rect">
          <a:avLst/>
        </a:prstGeom>
        <a:solidFill>
          <a:srgbClr val="00FFFF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грузоподъемности грузовые автомобили делят на </a:t>
          </a:r>
          <a:endParaRPr lang="ru-RU" sz="20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0913" y="189364"/>
        <a:ext cx="4337967" cy="455288"/>
      </dsp:txXfrm>
    </dsp:sp>
    <dsp:sp modelId="{1CF6E42C-4F35-441D-9723-CBDEC0C50823}">
      <dsp:nvSpPr>
        <dsp:cNvPr id="0" name=""/>
        <dsp:cNvSpPr/>
      </dsp:nvSpPr>
      <dsp:spPr>
        <a:xfrm>
          <a:off x="1085982" y="741064"/>
          <a:ext cx="4337967" cy="442542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особо малой грузоподъемности (до 1 т)</a:t>
          </a:r>
          <a:endParaRPr lang="ru-RU" sz="18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5982" y="741064"/>
        <a:ext cx="4337967" cy="442542"/>
      </dsp:txXfrm>
    </dsp:sp>
    <dsp:sp modelId="{6B37FA64-FDC4-48A7-BA2B-000C91054113}">
      <dsp:nvSpPr>
        <dsp:cNvPr id="0" name=""/>
        <dsp:cNvSpPr/>
      </dsp:nvSpPr>
      <dsp:spPr>
        <a:xfrm>
          <a:off x="1085982" y="1229154"/>
          <a:ext cx="4337967" cy="263637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малой грузоподъемности (1…2 т)</a:t>
          </a:r>
          <a:endParaRPr lang="ru-RU" sz="20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5982" y="1229154"/>
        <a:ext cx="4337967" cy="263637"/>
      </dsp:txXfrm>
    </dsp:sp>
    <dsp:sp modelId="{4EE7AAFF-2709-497C-A307-571843019D34}">
      <dsp:nvSpPr>
        <dsp:cNvPr id="0" name=""/>
        <dsp:cNvSpPr/>
      </dsp:nvSpPr>
      <dsp:spPr>
        <a:xfrm>
          <a:off x="1085982" y="1538341"/>
          <a:ext cx="3925023" cy="307892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средней грузоподъемности (2…5 т)</a:t>
          </a:r>
          <a:endParaRPr lang="ru-RU" sz="18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5982" y="1538341"/>
        <a:ext cx="3925023" cy="307892"/>
      </dsp:txXfrm>
    </dsp:sp>
    <dsp:sp modelId="{73BFD48D-EF69-41E9-A445-A8E9A1B3E518}">
      <dsp:nvSpPr>
        <dsp:cNvPr id="0" name=""/>
        <dsp:cNvSpPr/>
      </dsp:nvSpPr>
      <dsp:spPr>
        <a:xfrm>
          <a:off x="1085982" y="1891782"/>
          <a:ext cx="4337967" cy="546241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большой грузоподъемности                (более 5 т)</a:t>
          </a:r>
          <a:endParaRPr lang="ru-RU" sz="18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5982" y="1891782"/>
        <a:ext cx="4337967" cy="546241"/>
      </dsp:txXfrm>
    </dsp:sp>
    <dsp:sp modelId="{A1E90732-5D50-4F21-B17F-E7922A6CBC20}">
      <dsp:nvSpPr>
        <dsp:cNvPr id="0" name=""/>
        <dsp:cNvSpPr/>
      </dsp:nvSpPr>
      <dsp:spPr>
        <a:xfrm>
          <a:off x="1085982" y="2483572"/>
          <a:ext cx="4337967" cy="264721"/>
        </a:xfrm>
        <a:prstGeom prst="rect">
          <a:avLst/>
        </a:prstGeom>
        <a:solidFill>
          <a:srgbClr val="00FF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особо большой грузоподъемности</a:t>
          </a:r>
          <a:endParaRPr lang="ru-RU" sz="1800" b="1" i="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5982" y="2483572"/>
        <a:ext cx="4337967" cy="2647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60736-E220-4F32-B479-5928D652FC62}">
      <dsp:nvSpPr>
        <dsp:cNvPr id="0" name=""/>
        <dsp:cNvSpPr/>
      </dsp:nvSpPr>
      <dsp:spPr>
        <a:xfrm>
          <a:off x="5882640" y="1091614"/>
          <a:ext cx="3967404" cy="458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325"/>
              </a:lnTo>
              <a:lnTo>
                <a:pt x="3967404" y="229325"/>
              </a:lnTo>
              <a:lnTo>
                <a:pt x="3967404" y="458541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0B57AC-7918-4DA4-8E51-EF87C289FEC1}">
      <dsp:nvSpPr>
        <dsp:cNvPr id="0" name=""/>
        <dsp:cNvSpPr/>
      </dsp:nvSpPr>
      <dsp:spPr>
        <a:xfrm>
          <a:off x="5882640" y="1091614"/>
          <a:ext cx="1320721" cy="458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325"/>
              </a:lnTo>
              <a:lnTo>
                <a:pt x="1320721" y="229325"/>
              </a:lnTo>
              <a:lnTo>
                <a:pt x="1320721" y="458541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C7F6D-2FD6-417E-9F46-B92A1F9E5D5C}">
      <dsp:nvSpPr>
        <dsp:cNvPr id="0" name=""/>
        <dsp:cNvSpPr/>
      </dsp:nvSpPr>
      <dsp:spPr>
        <a:xfrm>
          <a:off x="4561918" y="1091614"/>
          <a:ext cx="1320721" cy="458541"/>
        </a:xfrm>
        <a:custGeom>
          <a:avLst/>
          <a:gdLst/>
          <a:ahLst/>
          <a:cxnLst/>
          <a:rect l="0" t="0" r="0" b="0"/>
          <a:pathLst>
            <a:path>
              <a:moveTo>
                <a:pt x="1320721" y="0"/>
              </a:moveTo>
              <a:lnTo>
                <a:pt x="1320721" y="229325"/>
              </a:lnTo>
              <a:lnTo>
                <a:pt x="0" y="229325"/>
              </a:lnTo>
              <a:lnTo>
                <a:pt x="0" y="458541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147D82-7A05-42CE-AEF8-AAE6E1D70E97}">
      <dsp:nvSpPr>
        <dsp:cNvPr id="0" name=""/>
        <dsp:cNvSpPr/>
      </dsp:nvSpPr>
      <dsp:spPr>
        <a:xfrm>
          <a:off x="1993016" y="1091614"/>
          <a:ext cx="3889623" cy="458541"/>
        </a:xfrm>
        <a:custGeom>
          <a:avLst/>
          <a:gdLst/>
          <a:ahLst/>
          <a:cxnLst/>
          <a:rect l="0" t="0" r="0" b="0"/>
          <a:pathLst>
            <a:path>
              <a:moveTo>
                <a:pt x="3889623" y="0"/>
              </a:moveTo>
              <a:lnTo>
                <a:pt x="3889623" y="229325"/>
              </a:lnTo>
              <a:lnTo>
                <a:pt x="0" y="229325"/>
              </a:lnTo>
              <a:lnTo>
                <a:pt x="0" y="458541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1ABC2E-58F5-4B8C-9597-2A5D298046C1}">
      <dsp:nvSpPr>
        <dsp:cNvPr id="0" name=""/>
        <dsp:cNvSpPr/>
      </dsp:nvSpPr>
      <dsp:spPr>
        <a:xfrm>
          <a:off x="2820017" y="109"/>
          <a:ext cx="6125244" cy="1091505"/>
        </a:xfrm>
        <a:prstGeom prst="flowChartAlternateProcess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Классификация тракторов по назначению</a:t>
          </a:r>
          <a:endParaRPr lang="ru-RU" sz="24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73299" y="53391"/>
        <a:ext cx="6018680" cy="984941"/>
      </dsp:txXfrm>
    </dsp:sp>
    <dsp:sp modelId="{CA4108CA-278A-48B0-80D6-4D0BD544D35D}">
      <dsp:nvSpPr>
        <dsp:cNvPr id="0" name=""/>
        <dsp:cNvSpPr/>
      </dsp:nvSpPr>
      <dsp:spPr>
        <a:xfrm>
          <a:off x="901511" y="1550156"/>
          <a:ext cx="2183010" cy="4439163"/>
        </a:xfrm>
        <a:prstGeom prst="flowChartAlternateProcess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270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сельскохозяйственные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общего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назначения</a:t>
          </a:r>
          <a:endParaRPr lang="ru-RU" sz="2400" b="1" i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8075" y="1656720"/>
        <a:ext cx="1969882" cy="4226035"/>
      </dsp:txXfrm>
    </dsp:sp>
    <dsp:sp modelId="{6CC7B3E4-03E3-4A49-A1E1-4286F43AB4B8}">
      <dsp:nvSpPr>
        <dsp:cNvPr id="0" name=""/>
        <dsp:cNvSpPr/>
      </dsp:nvSpPr>
      <dsp:spPr>
        <a:xfrm>
          <a:off x="3470412" y="1550156"/>
          <a:ext cx="2183010" cy="4439163"/>
        </a:xfrm>
        <a:prstGeom prst="flowChartAlternateProcess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270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промышленные</a:t>
          </a:r>
        </a:p>
      </dsp:txBody>
      <dsp:txXfrm>
        <a:off x="3576976" y="1656720"/>
        <a:ext cx="1969882" cy="4226035"/>
      </dsp:txXfrm>
    </dsp:sp>
    <dsp:sp modelId="{6C2AC2EA-E6F3-4985-AD08-CC7C6A69FE4F}">
      <dsp:nvSpPr>
        <dsp:cNvPr id="0" name=""/>
        <dsp:cNvSpPr/>
      </dsp:nvSpPr>
      <dsp:spPr>
        <a:xfrm>
          <a:off x="6111856" y="1550156"/>
          <a:ext cx="2183010" cy="4439163"/>
        </a:xfrm>
        <a:prstGeom prst="flowChartAlternateProcess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270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транспортные</a:t>
          </a:r>
        </a:p>
      </dsp:txBody>
      <dsp:txXfrm>
        <a:off x="6218420" y="1656720"/>
        <a:ext cx="1969882" cy="4226035"/>
      </dsp:txXfrm>
    </dsp:sp>
    <dsp:sp modelId="{8F12E870-1A06-4CE9-B5B7-67CEF345C241}">
      <dsp:nvSpPr>
        <dsp:cNvPr id="0" name=""/>
        <dsp:cNvSpPr/>
      </dsp:nvSpPr>
      <dsp:spPr>
        <a:xfrm>
          <a:off x="8758538" y="1550156"/>
          <a:ext cx="2183010" cy="4439163"/>
        </a:xfrm>
        <a:prstGeom prst="flowChartAlternateProcess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270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специальные</a:t>
          </a:r>
        </a:p>
      </dsp:txBody>
      <dsp:txXfrm>
        <a:off x="8865102" y="1656720"/>
        <a:ext cx="1969882" cy="42260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196DD-FF3A-4DB6-8846-C0C0F42BA8A2}">
      <dsp:nvSpPr>
        <dsp:cNvPr id="0" name=""/>
        <dsp:cNvSpPr/>
      </dsp:nvSpPr>
      <dsp:spPr>
        <a:xfrm>
          <a:off x="5455920" y="2408154"/>
          <a:ext cx="2909180" cy="10097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899"/>
              </a:lnTo>
              <a:lnTo>
                <a:pt x="2909180" y="504899"/>
              </a:lnTo>
              <a:lnTo>
                <a:pt x="2909180" y="10097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E062B6-D57D-4F0E-AD50-8668FC7EE41F}">
      <dsp:nvSpPr>
        <dsp:cNvPr id="0" name=""/>
        <dsp:cNvSpPr/>
      </dsp:nvSpPr>
      <dsp:spPr>
        <a:xfrm>
          <a:off x="2546739" y="2408154"/>
          <a:ext cx="2909180" cy="1009798"/>
        </a:xfrm>
        <a:custGeom>
          <a:avLst/>
          <a:gdLst/>
          <a:ahLst/>
          <a:cxnLst/>
          <a:rect l="0" t="0" r="0" b="0"/>
          <a:pathLst>
            <a:path>
              <a:moveTo>
                <a:pt x="2909180" y="0"/>
              </a:moveTo>
              <a:lnTo>
                <a:pt x="2909180" y="504899"/>
              </a:lnTo>
              <a:lnTo>
                <a:pt x="0" y="504899"/>
              </a:lnTo>
              <a:lnTo>
                <a:pt x="0" y="10097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3F71F4-C815-462D-9E57-7603F97323F8}">
      <dsp:nvSpPr>
        <dsp:cNvPr id="0" name=""/>
        <dsp:cNvSpPr/>
      </dsp:nvSpPr>
      <dsp:spPr>
        <a:xfrm>
          <a:off x="3051638" y="3873"/>
          <a:ext cx="4808562" cy="2404281"/>
        </a:xfrm>
        <a:prstGeom prst="flowChartAlternateProcess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Пневмоколесные тягачи</a:t>
          </a:r>
          <a:endParaRPr lang="ru-RU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69003" y="121238"/>
        <a:ext cx="4573832" cy="2169551"/>
      </dsp:txXfrm>
    </dsp:sp>
    <dsp:sp modelId="{B3360AF7-D0EF-473B-9B96-9DDDF77EA02D}">
      <dsp:nvSpPr>
        <dsp:cNvPr id="0" name=""/>
        <dsp:cNvSpPr/>
      </dsp:nvSpPr>
      <dsp:spPr>
        <a:xfrm>
          <a:off x="142458" y="3417953"/>
          <a:ext cx="4808562" cy="2404281"/>
        </a:xfrm>
        <a:prstGeom prst="flowChartAlternateProcess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Одноосные</a:t>
          </a:r>
          <a:endParaRPr lang="ru-RU" sz="3200" b="1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9823" y="3535318"/>
        <a:ext cx="4573832" cy="2169551"/>
      </dsp:txXfrm>
    </dsp:sp>
    <dsp:sp modelId="{643E2853-F7ED-4742-986D-DE2B03F71843}">
      <dsp:nvSpPr>
        <dsp:cNvPr id="0" name=""/>
        <dsp:cNvSpPr/>
      </dsp:nvSpPr>
      <dsp:spPr>
        <a:xfrm>
          <a:off x="5960819" y="3417953"/>
          <a:ext cx="4808562" cy="2404281"/>
        </a:xfrm>
        <a:prstGeom prst="flowChartAlternateProcess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Двухосные</a:t>
          </a:r>
          <a:endParaRPr lang="ru-RU" sz="3200" b="1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78184" y="3535318"/>
        <a:ext cx="4573832" cy="21695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088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17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85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96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55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68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560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400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29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73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290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524000" y="533401"/>
            <a:ext cx="9245600" cy="5597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DF105-BCB6-40CC-8090-3AF23BDC81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09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9ACC0-3D36-4C77-B2C0-C91DE52407B0}" type="datetimeFigureOut">
              <a:rPr lang="ru-RU" smtClean="0"/>
              <a:t>24.01.2023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F1D96-CA7D-4C4A-8B6F-8815E45D7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63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1.wdp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microsoft.com/office/2007/relationships/hdphoto" Target="../media/hdphoto18.wdp"/><Relationship Id="rId5" Type="http://schemas.microsoft.com/office/2007/relationships/hdphoto" Target="../media/hdphoto15.wdp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microsoft.com/office/2007/relationships/hdphoto" Target="../media/hdphoto17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microsoft.com/office/2007/relationships/hdphoto" Target="../media/hdphoto20.wdp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microsoft.com/office/2007/relationships/hdphoto" Target="../media/hdphoto22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23.wdp"/><Relationship Id="rId7" Type="http://schemas.microsoft.com/office/2007/relationships/hdphoto" Target="../media/hdphoto2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microsoft.com/office/2007/relationships/hdphoto" Target="../media/hdphoto24.wdp"/><Relationship Id="rId4" Type="http://schemas.openxmlformats.org/officeDocument/2006/relationships/image" Target="../media/image26.png"/><Relationship Id="rId9" Type="http://schemas.microsoft.com/office/2007/relationships/hdphoto" Target="../media/hdphoto26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9.wdp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7" Type="http://schemas.microsoft.com/office/2007/relationships/hdphoto" Target="../media/hdphoto3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microsoft.com/office/2007/relationships/hdphoto" Target="../media/hdphoto31.wdp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5.wdp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6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8.wdp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9644" y="2263422"/>
            <a:ext cx="6265334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Лекция №01 – Технические средства транспортных машин.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023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Вопросы: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1.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средства автоматики и основы автоматического регулирования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Ходовое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строительных машин.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3.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 и транспортирующие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</a:t>
            </a:r>
          </a:p>
          <a:p>
            <a:pPr algn="ctr"/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48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3239" y="0"/>
            <a:ext cx="12088761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автоматики и основы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автоматического регулирования.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управления машинами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приборы и устройства, с помощью которых осуществляется пуск, останов, изменение скоростей двигателей и механизмов, изменение направления движения машины и её рабочих органов.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 управления относятся датчики сигналов или информации (давления, нагрузок, скоростей, силы тока, напряжения, уклона пути, вылета крюка).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машиной может быть: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ручное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оператор вручную включает и выключает приборы в соответствии с требованиями рабочего процесса;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полуавтоматическое – часть операций выполняется вручную (система управления бульдозером);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автоматическое – все движения машины совершаются по командам компьютера (например, бетоносмесительный узел, в котором все операции по дозированию компонентов, их транспортировке в смеситель, перемешиванию и выдаче смеси происходят автоматически по заданной программе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совершенна система автоматического управления в манипуляторах 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роботах.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57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729" y="0"/>
            <a:ext cx="1200027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системы управления по способу передачи энергии: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механическая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усилие машиниста на пускорегулирующие устройства передается с помощью рычагов и тяг. Недостаток: наличие трущихся частей и необходимость частой регулировки;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электрическая;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 помощью рабочей жидкости (масла), перемещающимся по трубопроводам под большим давлением. Достоинства: простота подвода энергии к любому исполнительному органу управления, полная автоматизация управления машиной.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пневматическая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использование сжатого воздуха в качестве рабочей среды. Достоинства: плавность включения механизмов, небольшое усилие на рукоятке управления. Недостаток: образование ледяных пробок в воздухопроводе.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комбинированная.</a:t>
            </a:r>
          </a:p>
        </p:txBody>
      </p:sp>
    </p:spTree>
    <p:extLst>
      <p:ext uri="{BB962C8B-B14F-4D97-AF65-F5344CB8AC3E}">
        <p14:creationId xmlns:p14="http://schemas.microsoft.com/office/powerpoint/2010/main" val="1925076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0"/>
            <a:ext cx="1204451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Ходовое оборудование строительных машин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Ходовое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служит для передачи силы тяжести машины и внешних нагрузок на грунт и обеспечивает перемещение машины.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рельсоколесные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пневмоколесные,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гусеничные,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шагающие ходовые устройства.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Каждое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ходовое устройство состоит из движителя и подвески.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Движитель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элементы, передающие на основание (рельсы, грунт, дорожное полотно) внешние нагрузки и силу тяжести машины, находящиеся в сцеплении с основанием и сообщающие движение машине.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Подвеска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комплект деталей, соединяющих движитель с опорной рамой машины. Тихоходные машины имеют жесткое подвесное устройство, а быстроходные – упругую подвеску в виде рессор или пружин.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 для привода в движение ходовых устройств машины.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электродвигателя, коробки передач, двух карданных валов, стояночного тормоза, дифференциалов, полуосей, колодочных тормозов.</a:t>
            </a:r>
          </a:p>
        </p:txBody>
      </p:sp>
    </p:spTree>
    <p:extLst>
      <p:ext uri="{BB962C8B-B14F-4D97-AF65-F5344CB8AC3E}">
        <p14:creationId xmlns:p14="http://schemas.microsoft.com/office/powerpoint/2010/main" val="358033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735" y="0"/>
            <a:ext cx="1205926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Рельсоколесное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ходовое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применяют для строительных машин, у которых срок работы на одном месте продолжителен (железнодорожные, козловые, башенные краны, экскаваторы).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низкое сопротивление передвижению, восприятие больших нагрузок, простоту конструкции, невысокую стоимость, долговечность и надежность.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рельсоколесного хода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малая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маневренность,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сложность перебазировки на новые участки,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дополнительные затраты на устройство и эксплуатацию рельсовых путей.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подкрановых путей применяются стандартные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ж/д рельсы типа Р-43, Р-50, Р-65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специальные подкрановые рельсы.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Допускаемая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 на одно колесо составляет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200-270 кН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очень больших нагрузках применяются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4-х колесные тележки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Пневмоколесный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 применяется в строительных машинах высокой маневренности, предназначенных для передвижения по шоссейным дорогам с твердым покрытием. </a:t>
            </a:r>
          </a:p>
        </p:txBody>
      </p:sp>
    </p:spTree>
    <p:extLst>
      <p:ext uri="{BB962C8B-B14F-4D97-AF65-F5344CB8AC3E}">
        <p14:creationId xmlns:p14="http://schemas.microsoft.com/office/powerpoint/2010/main" val="141588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735" y="0"/>
            <a:ext cx="12059265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Скорость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 при этом может достигать 40-60 км/час.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хода: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 скорости, что придает большую мобильность,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долговечность,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ремонтопригодность.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металлического обода, камерной или бескамерной шины и деталей крепления.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Пневматическая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камерная шина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покрышки, камеры с накаченным воздухом, ободной ленты и вентиля.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0000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шин обозначаются двумя цифрами: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цифра – ширина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профиля,2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внутренний диаметр шины: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320…508 мм.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733" y="3208149"/>
            <a:ext cx="4529235" cy="35181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799309" y="3862596"/>
            <a:ext cx="73926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шин: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камерные,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бескамерные,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протекторы: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для земляных работ,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для работы в каменных карьерах,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противобуксующие,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универсальные,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арочные</a:t>
            </a:r>
          </a:p>
        </p:txBody>
      </p:sp>
    </p:spTree>
    <p:extLst>
      <p:ext uri="{BB962C8B-B14F-4D97-AF65-F5344CB8AC3E}">
        <p14:creationId xmlns:p14="http://schemas.microsoft.com/office/powerpoint/2010/main" val="202659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488" y="1785104"/>
            <a:ext cx="5414704" cy="2523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08488" y="0"/>
            <a:ext cx="1208351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Гусеничный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применяется в машинах для передвижения по бездорожью и для обеспечения большого тягового усилия.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Движитель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гусеничного хода состоит из двух бесконечных гусеничных цепей (лент) из отдельных плоских звеньев (траков). Движение от двигателя передается через карданный вал, дифференциал и базовые редукторы.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64945" y="1615656"/>
            <a:ext cx="63853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гусеницы: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ведущее колесо,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винт,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звено гусеничной ленты,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 – поддерживающие и опорные катки,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ходовая рама, 6 – стопор,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несущая балка гусеницы,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натяжное устройство,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направляющее колесо.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8488" y="4477978"/>
            <a:ext cx="12083512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гусеничного хода: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перемещения,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недопустимость перемещения по дорогам с покрытием из-за его порчи,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необходимость перевозки на специальных прицепах – тяжеловозах (трайлерах).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Шагающее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ходовое устройство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на мощных экскаваторах – драглайнах. Шагающий ход обеспечивает низкое удельное давление на грунт и высокую маневренность. Основной недостаток – малые скорости передвижения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0,5 км/час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57102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485" y="0"/>
            <a:ext cx="12052515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Транспортные и транспортирующие машины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наиболее мобильный и массовый вид транспорта. Различают автомобильный транспорт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назначения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(грузовые автомобили, тягачи, прицепы и полуприцепы) и специализированный, обеспечивающий высокую эффективность перевозок определенного вида груза (труб, ферм, панелей).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Грузовые автомобили.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Основные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перевозки строительных грузов осуществляются грузовыми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автомобилями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Основными частями грузового автомобиля массового производства являются двигатель, кузов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шасси.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грузовых автомобилей: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бортовые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служат для перевозки штучных, кусковых, сыпучих сухих грузов и длинномерных материалов (труб, свай, бревен). Кузов состоит из платформы, заднего борта и откидных боковых бортов.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бортовых автомобилей 0,8 – 14т.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самосвалы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предназначены для перевозки грузов, допускающих их быструю выгрузку без порчи самотеком при наклоне кузова (грунты, щебень, гравий, песок). Различают самосвалы с задней или боковой выгрузкой. Наклон кузова осуществляется гидроцилиндрами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тягачи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используют для перевозки разных грузов. </a:t>
            </a:r>
          </a:p>
        </p:txBody>
      </p:sp>
    </p:spTree>
    <p:extLst>
      <p:ext uri="{BB962C8B-B14F-4D97-AF65-F5344CB8AC3E}">
        <p14:creationId xmlns:p14="http://schemas.microsoft.com/office/powerpoint/2010/main" val="53013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983" y="1"/>
            <a:ext cx="120370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специализированные: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цементовозы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предназначены для перевозки без тары сухих порошкообразных вяжущих материалов (цемента, извести, алебастра, гипса). Емкостью для перевозки является цилиндрическая цистерна, смонтированная на раме автомобиля.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автобетоносмесители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для перевозки с перемешиванием бетонной смеси,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автобетоновозы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для перевозки бетонной смеси на небольшие расстояния,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битумовозы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для перевозки расплавленного битума.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983" y="2862323"/>
            <a:ext cx="11747715" cy="29185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780868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Грузовые автомобили: а) бортовой; б)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тягач.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двигатель автомобиля, 2 – кабина, 3 – кузов, 4 – ходовая часть, 5 – трансмиссия, 6 – седельно-сцепное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114" y="0"/>
            <a:ext cx="1207588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2700" indent="177800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Автомобили-самосвалы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общего назначения для перевозки грун­та, песка, асфальтовой массы и других материалов изготавливают на базе серийных грузовых автомобилей. </a:t>
            </a:r>
            <a:endParaRPr lang="ru-RU" b="1" dirty="0" smtClean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12700" marR="12700" indent="1778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Карьерные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самосвалы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имеют собственную оригинальную конструкцию (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рисунок).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Кузов самосва­лов выполняют опрокидным с углом наклона до 60°. </a:t>
            </a:r>
            <a:endParaRPr lang="ru-RU" b="1" dirty="0" smtClean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12700" marR="12700" indent="177800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Различают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самосвалы с задней, боковой, на одну или обе стороны, и с трех­сторонней разгрузкой.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12700" marR="12700" indent="1778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Кузов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опрокидывают гидравлическим подъем­ником из одного или нескольких гидроцилиндров одностороннего действия, управляя ими из кабины водителя, а опускается он под действием собственной силы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тяжести.</a:t>
            </a:r>
            <a:endParaRPr lang="ru-RU" b="1" dirty="0">
              <a:effectLst/>
              <a:latin typeface="Times New Roman" panose="02020603050405020304" pitchFamily="18" charset="0"/>
              <a:ea typeface="Arial Unicode M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4" y="2552132"/>
            <a:ext cx="4664905" cy="368489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16114" y="6433534"/>
            <a:ext cx="4267322" cy="23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5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Рисунок.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Карьерный автосамосвал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Arial Unicode M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40489" y="2474792"/>
            <a:ext cx="725151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Плавность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опускания обес­печивается за счет дросселирования рабочей жидкости. Грузоподъ­емность самосвалов общего назначения составляет обычно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5...12 т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</a:t>
            </a: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у карьерных самосвалов она достигает 300 т. </a:t>
            </a:r>
          </a:p>
          <a:p>
            <a:pPr marR="127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самосвалы рабо­тают вне дорог общей дорожной сети, и нагрузки на их оси могут превышать действующие нормативные весовые ограничения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127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Полуприцепы-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керамзитовозы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грузоподъемностью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сагрегатированные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седельными тягачами, предназначены для перевозки пористых заполнителей бетона с плотностью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0,48... 0,65 т/м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27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обо­рудуют кузовом большого объема с задней или боковой разгрузкой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89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182" y="1"/>
            <a:ext cx="1208281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Полуприцепы-панелевозы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 фермовозы, сантехкабиновозы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 контейне­ровозы и тяжеловозы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имеют сходные конструктивные схемы.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Пере­дней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частью они опираются на седельный тягач, для чего их чаще оборудуют автоматической сцепкой, задняя часть опирается на одно- или двухосную, реже на трех- и четырехосную (например, у тяже­ловозов большой грузоподъемности) тележку, которую иногда выполняют поворотной для повышения маневренности автопоезда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Полуприцепы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по конструкции несущего каркаса, со­ответствующего форме и размерам перевозимых грузов. Так, полу­прицепы-панелевозы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каркасы хребтового и рам­ного кассетного типов.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623" y="3166941"/>
            <a:ext cx="6778735" cy="14231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697" y="3176116"/>
            <a:ext cx="1491692" cy="19190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515" y="3176116"/>
            <a:ext cx="1939263" cy="18859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50" y="4748025"/>
            <a:ext cx="1774424" cy="19926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373"/>
          <a:stretch/>
        </p:blipFill>
        <p:spPr bwMode="auto">
          <a:xfrm>
            <a:off x="3094613" y="4748024"/>
            <a:ext cx="1833988" cy="20555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847" y="4652026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08616" y="3166941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76798" y="3166941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61155" y="3166941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01724" y="4671955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03941" y="5346574"/>
            <a:ext cx="5899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Полуприцеп-панелевоз</a:t>
            </a:r>
            <a:r>
              <a:rPr lang="ru-RU" b="1" i="1" spc="100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(а)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и расположение панелей на полупри­цепах различных типов</a:t>
            </a:r>
            <a:r>
              <a:rPr lang="ru-RU" b="1" i="1" spc="100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(б—д)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56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78" y="1785103"/>
            <a:ext cx="5117604" cy="20499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569" y="1785103"/>
            <a:ext cx="5466771" cy="20499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835021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Рисунок. Полуприцепы-контейнеровозы.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— с шарнирно-сочлененной телескопической стрелой; б — с грузоподъемным устройством в виде качающегося портала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478" y="0"/>
            <a:ext cx="1205552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Полуприцепы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контейнеровозы оборудуют собственными стре­ловыми гидравлическими кранами грузоподъемностью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до 2,5 т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 шарнирно-сочлененной телескопической стрелой, установленной на поворотной колонке с углом поворота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до 200°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рисунок. </a:t>
            </a:r>
            <a:r>
              <a:rPr lang="ru-RU" sz="2000" b="1" i="1" spc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а</a:t>
            </a:r>
            <a:r>
              <a:rPr lang="ru-RU" sz="2000" b="1" i="1" spc="1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).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Для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погрузки и разгрузки контейнеров большей массы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до 5 т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) на полуприцепах устанавливают грузоподъемные устройства в виде качающегося портала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рисунок.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б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)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46691" y="1785103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31569" y="1785215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238" y="4850684"/>
            <a:ext cx="12123761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Трубо-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плетевозы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предназначены для перевозки труб длиной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до 12 м и плетей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(секций, сваренных из труб)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длиной до 36 м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 дорогам с твердым покрытием, грунтовым дорогам, а так­же вне дорог вдоль трассы строительства трубопроводов.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Трубы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(плети) при транспортировании выполня­ют функцию жесткой связи между тягачом и прицепом-роспуском.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58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182" y="0"/>
            <a:ext cx="1208281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Трубо-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или плетевоз состоит из тягача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рисунок,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)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и прицепа-роспуска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Тягач и прицеп оборудуют кониками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для укладки труб (плетей), на которых имеются переставные стойки-упоры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5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 устройствами для увязки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труб.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оснащен сцепным устройством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соединения его с тягачом при движении без груза, а также страховочным канатом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автопоезда составляет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9... 36 т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81" y="1785103"/>
            <a:ext cx="5858901" cy="19914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7372" y="1785104"/>
            <a:ext cx="2971800" cy="19914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9526676" y="1785104"/>
            <a:ext cx="23878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Трубоплетевоз.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)-общий вид;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)-прицеп роспуск.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77372" y="1785102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9180" y="1785103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591" y="3877984"/>
            <a:ext cx="12137409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Из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специальных транспортных средств наиболее широкое при­менение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 нашли специальные автомобили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перевозки жидкотекучих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растворов и бетонов, расплавленного битума, жидкого топлива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псевдожидких грузов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цемента, из­вести-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пушенки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алебастра, гипса, молотого известняка, сухой золы, минеральных порошков, сухих смесей растворов, мелко­зернистых бетонов, их компонентов и других вяжущих веществ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грузы характеризуются повышенной подвижностью при пе­ревозках, вследствие чего снижается безопасность движения в отношении управляемости, устойчивости и тормозных свойств транспортного средства при движении, особенно при частичном заполнении емкости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90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92" y="182184"/>
            <a:ext cx="5918366" cy="20222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91" y="2429301"/>
            <a:ext cx="5918367" cy="19516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90" y="4605817"/>
            <a:ext cx="5918368" cy="214532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209731" y="2230945"/>
            <a:ext cx="58412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 средства для перевозки жидкотекучих и псевдожидких грузов: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-цементовоз; б-бетоновоз;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в-автобетоносмеситель; г-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автоцементовоз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автобитумовоз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561" y="182184"/>
            <a:ext cx="5645411" cy="20487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27590" y="2429301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9180" y="4605817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05561" y="182184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5055" y="182184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561" y="4597110"/>
            <a:ext cx="5645411" cy="21540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6405561" y="4605817"/>
            <a:ext cx="477672" cy="382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45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2830" y="0"/>
            <a:ext cx="1206917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транспортирования жидкого битума с температурой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до 200 °С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 а также холодных материалов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битума, дегтя, эмульсий, мазута и нефти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) применяют сходные по устройству автобитумо­возы и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автогудронаторы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 оборудованные устройствами для подо­грева перевозимых материалов в случае их остывания или доведе­ния до необходимой температуры по технологическим условиям производства работ, а также для их разлива самотеком и под дав­лением с равномерным распределением и точным регулировани­ем норм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разлива.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Автобитумовоз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полуприцеп-цистерну,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сагрегатированную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седельным автомобилем-тягачом.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потерь тепла стенки овальной в поперечном сечении цистерны покрыты изнутри слоем стекловолокна.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подогрева битума цис­терна оснащена внутри продольно расположенной П-образной жаровой трубой и установленной в задней части днища горелкой, работающей на дизельном топливе или керосине и разжигаемой дистанционно от электросистемы автомобиля-тягача.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Цистерна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оборудована также поплавковым указателем уровня битума и ру­кавами для слива последнего с помощью битумного шестеренно­го насоса, приводимого от коробки отбора мощности гидрообъ­емной передачей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12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379504" y="109527"/>
            <a:ext cx="6945312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назначения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24034" y="1434684"/>
            <a:ext cx="46434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Грузовые автомобили общего назначения</a:t>
            </a:r>
            <a:endParaRPr lang="ru-RU" sz="16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6302" y="1096129"/>
            <a:ext cx="59154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открытой платформой и откидными бортами для перевозки любых видов грузов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5750" y="2859851"/>
            <a:ext cx="56359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повышенной проходимости со всеми ведущими колесами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6286" y="5188537"/>
            <a:ext cx="60354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Автомобили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оборудованные сцепным седельным устройством для буксировки прицепов и полуприцепов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994" y="467976"/>
            <a:ext cx="4940266" cy="19334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994" y="2401393"/>
            <a:ext cx="4958462" cy="21041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994" y="4534738"/>
            <a:ext cx="4958462" cy="2323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89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59497128"/>
              </p:ext>
            </p:extLst>
          </p:nvPr>
        </p:nvGraphicFramePr>
        <p:xfrm>
          <a:off x="184840" y="182860"/>
          <a:ext cx="5880680" cy="3368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0372349"/>
              </p:ext>
            </p:extLst>
          </p:nvPr>
        </p:nvGraphicFramePr>
        <p:xfrm>
          <a:off x="6370320" y="182860"/>
          <a:ext cx="5425440" cy="3368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16020989"/>
              </p:ext>
            </p:extLst>
          </p:nvPr>
        </p:nvGraphicFramePr>
        <p:xfrm>
          <a:off x="184840" y="3764260"/>
          <a:ext cx="5880680" cy="2895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44587182"/>
              </p:ext>
            </p:extLst>
          </p:nvPr>
        </p:nvGraphicFramePr>
        <p:xfrm>
          <a:off x="6370320" y="3733780"/>
          <a:ext cx="5425440" cy="2956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238877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35" y="4617390"/>
            <a:ext cx="3432259" cy="20875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935" y="2544435"/>
            <a:ext cx="3432259" cy="19312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08488" y="0"/>
            <a:ext cx="1208351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для перемещения тяжелых грузов по грунтовым и временным дорогам.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тракторов: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обладают хорошей маневренностью и скоростями передвижения до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км/час.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обладают хорошей проходимостью по бездорожью и пересеченной местности.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8488" y="1836549"/>
            <a:ext cx="120835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распространение имеют гусеничные тракторы с дизелями, передним расположением двигателя и механической передачей.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0935" y="4693169"/>
            <a:ext cx="387458" cy="464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а</a:t>
            </a:r>
            <a:r>
              <a:rPr lang="ru-RU" b="1" dirty="0" smtClean="0">
                <a:solidFill>
                  <a:schemeClr val="tx1"/>
                </a:solidFill>
              </a:rPr>
              <a:t>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56681" y="2268103"/>
            <a:ext cx="650929" cy="6509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36237" y="6104001"/>
            <a:ext cx="7329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Тракторы: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пневмоколесный;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гусеничный.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2006" y="2817534"/>
            <a:ext cx="8167088" cy="30133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0534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75900" y="1357298"/>
            <a:ext cx="27146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1400" b="1" i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гусеничный с передним расположением двигателя</a:t>
            </a:r>
            <a:endParaRPr lang="ru-RU" sz="14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203478" y="1357298"/>
            <a:ext cx="27146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1400" b="1" i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гусеничный с задним расположением двигателя</a:t>
            </a:r>
            <a:endParaRPr lang="ru-RU" sz="14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937841" y="5666732"/>
            <a:ext cx="271464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1400" b="1" i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пневмоколесный с передними управляемыми колесами</a:t>
            </a:r>
            <a:endParaRPr lang="ru-RU" sz="14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979920" y="6036064"/>
            <a:ext cx="505579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Пневмоколесный с  шарнирно-сочлененной рамой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21" y="525766"/>
            <a:ext cx="5116339" cy="27095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21" y="3298502"/>
            <a:ext cx="5116339" cy="27507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920" y="525766"/>
            <a:ext cx="5019409" cy="26928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920" y="3299895"/>
            <a:ext cx="5019409" cy="26395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73620" y="62422"/>
            <a:ext cx="62271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усеничный с передним расположением двигателя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273717" y="47033"/>
            <a:ext cx="5914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усеничный с задним расположением двигателя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0113" y="6051453"/>
            <a:ext cx="50986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невмоколесный с передними управляемыми колесами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65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020072970"/>
              </p:ext>
            </p:extLst>
          </p:nvPr>
        </p:nvGraphicFramePr>
        <p:xfrm>
          <a:off x="259080" y="213360"/>
          <a:ext cx="11765280" cy="598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505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316" y="593686"/>
            <a:ext cx="5259803" cy="45045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8957" y="153888"/>
            <a:ext cx="4436843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Трактор сельскохозяйственный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5196" y="638060"/>
            <a:ext cx="6002704" cy="4502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967346" y="208958"/>
            <a:ext cx="3858404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Трактор промышленный</a:t>
            </a:r>
          </a:p>
        </p:txBody>
      </p:sp>
    </p:spTree>
    <p:extLst>
      <p:ext uri="{BB962C8B-B14F-4D97-AF65-F5344CB8AC3E}">
        <p14:creationId xmlns:p14="http://schemas.microsoft.com/office/powerpoint/2010/main" val="186609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949725" y="1412776"/>
            <a:ext cx="4292550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Трактор транспортный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7619" r="6428"/>
          <a:stretch/>
        </p:blipFill>
        <p:spPr bwMode="auto">
          <a:xfrm>
            <a:off x="228599" y="726801"/>
            <a:ext cx="6000806" cy="45387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28599" y="178336"/>
            <a:ext cx="3837915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Трактор транспортный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4606" y="726802"/>
            <a:ext cx="5508000" cy="45387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849750" y="195685"/>
            <a:ext cx="5278016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Трактор  специальный</a:t>
            </a:r>
            <a:endParaRPr lang="ru-RU" sz="2000" b="1" dirty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63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82186887"/>
              </p:ext>
            </p:extLst>
          </p:nvPr>
        </p:nvGraphicFramePr>
        <p:xfrm>
          <a:off x="579120" y="650892"/>
          <a:ext cx="10911840" cy="5826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598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727849" y="1480914"/>
            <a:ext cx="5471840" cy="707886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Одноосный тягач (а) и его кинематическая схема (б)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" y="63681"/>
            <a:ext cx="5455921" cy="66318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855794" y="815989"/>
            <a:ext cx="6336206" cy="2308324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1 – блок управления;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стойка;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3– шкворень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гидроцилиндры поворота;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5 – насос;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двигатель; 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7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раздаточная коробка;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8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гидротрансформатор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коробка перемены передач;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10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карданный вал; 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11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дифференциал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12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карданный вал;  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13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полуоси;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14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планетарные редукторы.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87439" y="108103"/>
            <a:ext cx="5671513" cy="707886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Одноосный тягач (а) и его кинематическая схема (б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)</a:t>
            </a:r>
            <a:endParaRPr lang="ru-RU" sz="2000" b="1" dirty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7439" y="3124313"/>
            <a:ext cx="5852161" cy="361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9384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3080544" y="0"/>
            <a:ext cx="4493736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Palatino Linotype" pitchFamily="18" charset="0"/>
              </a:rPr>
              <a:t>Пневмоколесные </a:t>
            </a:r>
            <a:r>
              <a:rPr lang="ru-RU" sz="2000" b="1" dirty="0">
                <a:solidFill>
                  <a:srgbClr val="C00000"/>
                </a:solidFill>
                <a:latin typeface="Palatino Linotype" pitchFamily="18" charset="0"/>
              </a:rPr>
              <a:t>тягачи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738678" y="1412776"/>
            <a:ext cx="2714644" cy="40011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Одноосные тягачи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4945" y="539750"/>
            <a:ext cx="4935696" cy="32575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83337" y="539750"/>
            <a:ext cx="5348543" cy="32575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4945" y="4155233"/>
            <a:ext cx="4935696" cy="2489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5246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8077200" y="153298"/>
            <a:ext cx="3596105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Palatino Linotype" pitchFamily="18" charset="0"/>
              </a:rPr>
              <a:t>Пневмоколесные </a:t>
            </a:r>
            <a:r>
              <a:rPr lang="ru-RU" sz="2000" b="1" dirty="0">
                <a:solidFill>
                  <a:srgbClr val="C00000"/>
                </a:solidFill>
                <a:latin typeface="Palatino Linotype" pitchFamily="18" charset="0"/>
              </a:rPr>
              <a:t>тягачи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807969" y="1444125"/>
            <a:ext cx="4391720" cy="1015663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Прицепное и навесное рабочее оборудование пневмоколесных тягачей</a:t>
            </a: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49" y="73422"/>
            <a:ext cx="7915886" cy="66626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793480" y="1724282"/>
            <a:ext cx="2978756" cy="3693319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скрепер;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б – землевоз; 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в – кран; 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г – цистерна для цемента и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жидкостей;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тяжеловоз;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е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кран-трубоукладчик;  ж – траншейный экскаватор;         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з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корчеватель; 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и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бульдозер; 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к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рыхлитель; 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      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л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– погрузчик</a:t>
            </a:r>
          </a:p>
        </p:txBody>
      </p:sp>
    </p:spTree>
    <p:extLst>
      <p:ext uri="{BB962C8B-B14F-4D97-AF65-F5344CB8AC3E}">
        <p14:creationId xmlns:p14="http://schemas.microsoft.com/office/powerpoint/2010/main" val="163584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488" y="0"/>
            <a:ext cx="12083512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Прицепы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полуприцепы.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Полуприцеп соединяет с тягачом седельное устройство, а прицеп – дышло и сцепной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крюк.</a:t>
            </a: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прицепов: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одноосный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многоосный,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прицепы-самосвалы,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панелевозы.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4681" y="958340"/>
            <a:ext cx="8041521" cy="17538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271770" y="2802638"/>
            <a:ext cx="35467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полуприцеп-панелевоз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488" y="3202747"/>
            <a:ext cx="11918197" cy="24512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6067586" y="5732848"/>
            <a:ext cx="5594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трехосный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прицеп-тяжеловоз: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поворотная тележка, 2 – рама,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откидной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трап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8488" y="5779015"/>
            <a:ext cx="56723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одноосный прицеп: 1 – автомобиль-тягач,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запасное колесо, 3 – полуприцеп,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сцепное устройство, 5 – откидная опора.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56729" y="3291055"/>
            <a:ext cx="448278" cy="347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1546" y="3202746"/>
            <a:ext cx="448278" cy="347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14681" y="971282"/>
            <a:ext cx="448278" cy="347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05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983" y="1"/>
            <a:ext cx="12037017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Конвейеры.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Транспортирующие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машины, которые могут перемещать материалы равномерно и непрерывно в течение необходимого времени,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машинами непрерывного транспорта или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конвейерами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Эти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широко применяются в строительстве для перемещения сыпучих, мелкокусковых, штучных материалов и грунта.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Конвейеры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подразделяются: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принципу действия: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перемещающие материал на движущемся рабочем органе;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перемещающие материал под механическим воздействием.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конструкции рабочего органа: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ленточные (передвижные, стационарные);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цепные (пластинчатые, скребковые);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винтовые (шнеки);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вибрационные и ковшовые (элеваторы). </a:t>
            </a:r>
          </a:p>
        </p:txBody>
      </p:sp>
    </p:spTree>
    <p:extLst>
      <p:ext uri="{BB962C8B-B14F-4D97-AF65-F5344CB8AC3E}">
        <p14:creationId xmlns:p14="http://schemas.microsoft.com/office/powerpoint/2010/main" val="236138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321" y="108488"/>
            <a:ext cx="6726698" cy="32405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051729" y="108488"/>
            <a:ext cx="51402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передвижного ленточного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конвейера: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натяжной барабан, 2- загрузочное устройство, 3, 10 – ролики,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лента, 5, 16 – редукторы, 6 – подкос,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полиспаст, 8 – рама, 9 – приводной барабан, 11 – ползун, 12 – подвижная распорка, 13 – колесо, 14 – винт,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двигатель.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3321" y="3549111"/>
            <a:ext cx="120586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Рабочая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передвижных ленточных конвейеров от 5 до 15м.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Приводной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 9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получает движение от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двигателя 15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редуктора 16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Верхняя несущая часть ленты поддерживается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роликами 3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холостая ветвь ленты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роликами 10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Натяжение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ленты обеспечивается перемещением подшипников оси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натяжного барабана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Перемещаемый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поступает на ленту через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загрузочное устройство 2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сбрасывается при огибании ленты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приводного барабана 9.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наклона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высота подачи материала регулируются от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до 150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557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205" y="108487"/>
            <a:ext cx="4271525" cy="37660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432514" y="108487"/>
            <a:ext cx="7759485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Стационарный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ленточный конвейер состоит из рабочего органа – бесконечной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резино-тканевой ленты 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натянутой между приводным и натяжным барабанами,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электродвигателя 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приводного редуктора 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натяжного устройства и приемной воронки для загрузки материала.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Производительность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ленточного конвейера зависит от ширины ленты и скорости её движения: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3600 vFρ </a:t>
            </a:r>
            <a:endParaRPr lang="ru-RU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скорость движения ленты,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м/с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площадь поперечного сечения слоя материала,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плотность материала.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205" y="4181232"/>
            <a:ext cx="6932022" cy="25450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7206712" y="3939648"/>
            <a:ext cx="498528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стационарного ленточного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конвейера: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приводной барабан, 2 – лента,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сбрасывающая тележка,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 – ролики, 5 – приемная воронка,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натяжной барабан, 8 -разгрузочная воронка, 9 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редуктор,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электродвигатель, 11 – натяжное устройство, 12 – плужок. </a:t>
            </a:r>
          </a:p>
        </p:txBody>
      </p:sp>
    </p:spTree>
    <p:extLst>
      <p:ext uri="{BB962C8B-B14F-4D97-AF65-F5344CB8AC3E}">
        <p14:creationId xmlns:p14="http://schemas.microsoft.com/office/powerpoint/2010/main" val="278228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1357" y="230740"/>
            <a:ext cx="9093470" cy="4380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70655" y="4843616"/>
            <a:ext cx="11814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Цепные конвейеры: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пластинчатый,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скребковый: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металлические пластины, 2 – натяжные звездочки,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бесконечные цепи,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огибающие приводные звездочки, 5 - скребки.</a:t>
            </a:r>
          </a:p>
        </p:txBody>
      </p:sp>
    </p:spTree>
    <p:extLst>
      <p:ext uri="{BB962C8B-B14F-4D97-AF65-F5344CB8AC3E}">
        <p14:creationId xmlns:p14="http://schemas.microsoft.com/office/powerpoint/2010/main" val="203171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6671" y="2681206"/>
            <a:ext cx="571887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29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239" y="0"/>
            <a:ext cx="12088761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buAutoNum type="arabicPeriod"/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автоматизация строительных машин?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Какие приборы и устройства входят в систему управления машиной?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Назовите типы управления машиной.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чего применяют счетчики импульсов?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чего в автоматических системах применяют микропроцессоры?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Для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предназначено ходовое оборудование строительных машин?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Из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каких составных частей состоит ходовое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Перечислите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ходового оборудования по типу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движителя.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Что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гусеничные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движители?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Каково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гусеничного ходового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Каковы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 недостатки шиноколесного ходового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12.Какие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шин применяют в шиноколесных движителях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13.Перечислите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 недостатки рельсоколесного ходового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оборудования.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Где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шагающие ходовые устройства? 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Какие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транспорта используют в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16.Какие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грузов перемещают по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трубам?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17.Для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в строительстве применяют грузовые автомобили? Как их классифицируют по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18.Какие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 средства относятся к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специализированным?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19.Для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предназначены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тракторы?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20.Для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предназначены пневмоколесные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тягачи?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21.Для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предназначены транспортирующие машины и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22.Для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предназначены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конвейеры?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23.Назовите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конвейеров по конструктивному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исполнению.</a:t>
            </a:r>
          </a:p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24.Как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производительность ленточных конвейеров? </a:t>
            </a:r>
          </a:p>
        </p:txBody>
      </p:sp>
    </p:spTree>
    <p:extLst>
      <p:ext uri="{BB962C8B-B14F-4D97-AF65-F5344CB8AC3E}">
        <p14:creationId xmlns:p14="http://schemas.microsoft.com/office/powerpoint/2010/main" val="42428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3102</Words>
  <Application>Microsoft Office PowerPoint</Application>
  <PresentationFormat>Широкоэкранный</PresentationFormat>
  <Paragraphs>301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Arial Unicode MS</vt:lpstr>
      <vt:lpstr>Calibri</vt:lpstr>
      <vt:lpstr>Calibri Light</vt:lpstr>
      <vt:lpstr>Palatino Linotype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31</cp:revision>
  <dcterms:created xsi:type="dcterms:W3CDTF">2022-12-17T05:40:11Z</dcterms:created>
  <dcterms:modified xsi:type="dcterms:W3CDTF">2023-01-24T13:16:33Z</dcterms:modified>
</cp:coreProperties>
</file>